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33" r:id="rId2"/>
    <p:sldId id="539" r:id="rId3"/>
    <p:sldId id="540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7A"/>
    <a:srgbClr val="FFFF99"/>
    <a:srgbClr val="2E8B57"/>
    <a:srgbClr val="8A2BE2"/>
    <a:srgbClr val="00518C"/>
    <a:srgbClr val="800000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1776BF-B609-4DB1-90A5-702B37701AE7}" v="182" dt="2025-03-24T19:20:00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079" autoAdjust="0"/>
    <p:restoredTop sz="88194" autoAdjust="0"/>
  </p:normalViewPr>
  <p:slideViewPr>
    <p:cSldViewPr>
      <p:cViewPr varScale="1">
        <p:scale>
          <a:sx n="203" d="100"/>
          <a:sy n="203" d="100"/>
        </p:scale>
        <p:origin x="282" y="16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rni Jónsson" userId="31be49dfde514112" providerId="LiveId" clId="{DD2A45B4-8CB9-4A89-9CEB-DAF0265A69DC}"/>
    <pc:docChg chg="custSel modSld modMainMaster">
      <pc:chgData name="Árni Jónsson" userId="31be49dfde514112" providerId="LiveId" clId="{DD2A45B4-8CB9-4A89-9CEB-DAF0265A69DC}" dt="2025-03-24T15:37:37.767" v="561" actId="207"/>
      <pc:docMkLst>
        <pc:docMk/>
      </pc:docMkLst>
      <pc:sldChg chg="setBg">
        <pc:chgData name="Árni Jónsson" userId="31be49dfde514112" providerId="LiveId" clId="{DD2A45B4-8CB9-4A89-9CEB-DAF0265A69DC}" dt="2025-03-24T15:04:54.862" v="58"/>
        <pc:sldMkLst>
          <pc:docMk/>
          <pc:sldMk cId="4215496209" sldId="533"/>
        </pc:sldMkLst>
      </pc:sldChg>
      <pc:sldChg chg="modSp">
        <pc:chgData name="Árni Jónsson" userId="31be49dfde514112" providerId="LiveId" clId="{DD2A45B4-8CB9-4A89-9CEB-DAF0265A69DC}" dt="2025-03-24T15:01:25.432" v="0"/>
        <pc:sldMkLst>
          <pc:docMk/>
          <pc:sldMk cId="3500478554" sldId="539"/>
        </pc:sldMkLst>
        <pc:spChg chg="mod">
          <ac:chgData name="Árni Jónsson" userId="31be49dfde514112" providerId="LiveId" clId="{DD2A45B4-8CB9-4A89-9CEB-DAF0265A69DC}" dt="2025-03-24T15:01:25.432" v="0"/>
          <ac:spMkLst>
            <pc:docMk/>
            <pc:sldMk cId="3500478554" sldId="539"/>
            <ac:spMk id="2" creationId="{00000000-0000-0000-0000-000000000000}"/>
          </ac:spMkLst>
        </pc:spChg>
      </pc:sldChg>
      <pc:sldChg chg="modSp">
        <pc:chgData name="Árni Jónsson" userId="31be49dfde514112" providerId="LiveId" clId="{DD2A45B4-8CB9-4A89-9CEB-DAF0265A69DC}" dt="2025-03-24T15:01:25.432" v="0"/>
        <pc:sldMkLst>
          <pc:docMk/>
          <pc:sldMk cId="1729973639" sldId="540"/>
        </pc:sldMkLst>
        <pc:spChg chg="mod">
          <ac:chgData name="Árni Jónsson" userId="31be49dfde514112" providerId="LiveId" clId="{DD2A45B4-8CB9-4A89-9CEB-DAF0265A69DC}" dt="2025-03-24T15:01:25.432" v="0"/>
          <ac:spMkLst>
            <pc:docMk/>
            <pc:sldMk cId="1729973639" sldId="540"/>
            <ac:spMk id="2" creationId="{00000000-0000-0000-0000-000000000000}"/>
          </ac:spMkLst>
        </pc:spChg>
      </pc:sldChg>
      <pc:sldMasterChg chg="addSp delSp modSp mod modSldLayout">
        <pc:chgData name="Árni Jónsson" userId="31be49dfde514112" providerId="LiveId" clId="{DD2A45B4-8CB9-4A89-9CEB-DAF0265A69DC}" dt="2025-03-24T15:37:37.767" v="561" actId="207"/>
        <pc:sldMasterMkLst>
          <pc:docMk/>
          <pc:sldMasterMk cId="930827960" sldId="2147483648"/>
        </pc:sldMasterMkLst>
        <pc:spChg chg="add mod">
          <ac:chgData name="Árni Jónsson" userId="31be49dfde514112" providerId="LiveId" clId="{DD2A45B4-8CB9-4A89-9CEB-DAF0265A69DC}" dt="2025-03-24T15:37:37.767" v="561" actId="207"/>
          <ac:spMkLst>
            <pc:docMk/>
            <pc:sldMasterMk cId="930827960" sldId="2147483648"/>
            <ac:spMk id="2" creationId="{ADC36ABF-0470-0D21-FBDB-D1B6BA300281}"/>
          </ac:spMkLst>
        </pc:spChg>
        <pc:spChg chg="add mod">
          <ac:chgData name="Árni Jónsson" userId="31be49dfde514112" providerId="LiveId" clId="{DD2A45B4-8CB9-4A89-9CEB-DAF0265A69DC}" dt="2025-03-24T15:34:18.246" v="166" actId="1076"/>
          <ac:spMkLst>
            <pc:docMk/>
            <pc:sldMasterMk cId="930827960" sldId="2147483648"/>
            <ac:spMk id="4" creationId="{940C3C53-CCED-AEA3-CD6E-8B24507A867D}"/>
          </ac:spMkLst>
        </pc:spChg>
        <pc:picChg chg="add del mod">
          <ac:chgData name="Árni Jónsson" userId="31be49dfde514112" providerId="LiveId" clId="{DD2A45B4-8CB9-4A89-9CEB-DAF0265A69DC}" dt="2025-03-24T15:19:06.122" v="144" actId="478"/>
          <ac:picMkLst>
            <pc:docMk/>
            <pc:sldMasterMk cId="930827960" sldId="2147483648"/>
            <ac:picMk id="6" creationId="{861359BC-45C3-4EC4-9A94-F4E1C9BB5C18}"/>
          </ac:picMkLst>
        </pc:picChg>
        <pc:picChg chg="del">
          <ac:chgData name="Árni Jónsson" userId="31be49dfde514112" providerId="LiveId" clId="{DD2A45B4-8CB9-4A89-9CEB-DAF0265A69DC}" dt="2025-03-24T15:08:28.853" v="62" actId="478"/>
          <ac:picMkLst>
            <pc:docMk/>
            <pc:sldMasterMk cId="930827960" sldId="2147483648"/>
            <ac:picMk id="8" creationId="{57DAC082-B4B9-45E4-A690-AD91227DC41D}"/>
          </ac:picMkLst>
        </pc:picChg>
        <pc:picChg chg="add del mod">
          <ac:chgData name="Árni Jónsson" userId="31be49dfde514112" providerId="LiveId" clId="{DD2A45B4-8CB9-4A89-9CEB-DAF0265A69DC}" dt="2025-03-24T15:32:54.406" v="152" actId="478"/>
          <ac:picMkLst>
            <pc:docMk/>
            <pc:sldMasterMk cId="930827960" sldId="2147483648"/>
            <ac:picMk id="9" creationId="{C53C860F-946C-AE83-E7D3-B0AB364D58FF}"/>
          </ac:picMkLst>
        </pc:picChg>
        <pc:picChg chg="add del mod">
          <ac:chgData name="Árni Jónsson" userId="31be49dfde514112" providerId="LiveId" clId="{DD2A45B4-8CB9-4A89-9CEB-DAF0265A69DC}" dt="2025-03-24T15:33:46.841" v="155" actId="478"/>
          <ac:picMkLst>
            <pc:docMk/>
            <pc:sldMasterMk cId="930827960" sldId="2147483648"/>
            <ac:picMk id="11" creationId="{ACE99AFA-28FC-2302-F25B-E7761D680269}"/>
          </ac:picMkLst>
        </pc:picChg>
        <pc:picChg chg="add mod">
          <ac:chgData name="Árni Jónsson" userId="31be49dfde514112" providerId="LiveId" clId="{DD2A45B4-8CB9-4A89-9CEB-DAF0265A69DC}" dt="2025-03-24T15:34:08.058" v="164" actId="1076"/>
          <ac:picMkLst>
            <pc:docMk/>
            <pc:sldMasterMk cId="930827960" sldId="2147483648"/>
            <ac:picMk id="13" creationId="{99D177DF-9AD8-2788-3D85-16CDDD2AA77D}"/>
          </ac:picMkLst>
        </pc:picChg>
        <pc:sldLayoutChg chg="addSp delSp modSp mod">
          <pc:chgData name="Árni Jónsson" userId="31be49dfde514112" providerId="LiveId" clId="{DD2A45B4-8CB9-4A89-9CEB-DAF0265A69DC}" dt="2025-03-24T15:06:44.230" v="61" actId="478"/>
          <pc:sldLayoutMkLst>
            <pc:docMk/>
            <pc:sldMasterMk cId="930827960" sldId="2147483648"/>
            <pc:sldLayoutMk cId="1405480259" sldId="2147483649"/>
          </pc:sldLayoutMkLst>
          <pc:spChg chg="add del">
            <ac:chgData name="Árni Jónsson" userId="31be49dfde514112" providerId="LiveId" clId="{DD2A45B4-8CB9-4A89-9CEB-DAF0265A69DC}" dt="2025-03-24T15:06:34.810" v="59" actId="11529"/>
            <ac:spMkLst>
              <pc:docMk/>
              <pc:sldMasterMk cId="930827960" sldId="2147483648"/>
              <pc:sldLayoutMk cId="1405480259" sldId="2147483649"/>
              <ac:spMk id="2" creationId="{E8012FDC-B7CD-28ED-ABF3-66C29B60D4E9}"/>
            </ac:spMkLst>
          </pc:spChg>
          <pc:spChg chg="add del mod">
            <ac:chgData name="Árni Jónsson" userId="31be49dfde514112" providerId="LiveId" clId="{DD2A45B4-8CB9-4A89-9CEB-DAF0265A69DC}" dt="2025-03-24T15:06:44.230" v="61" actId="478"/>
            <ac:spMkLst>
              <pc:docMk/>
              <pc:sldMasterMk cId="930827960" sldId="2147483648"/>
              <pc:sldLayoutMk cId="1405480259" sldId="2147483649"/>
              <ac:spMk id="3" creationId="{15B6CA68-4095-F48C-85B2-D84DB5AA546E}"/>
            </ac:spMkLst>
          </pc:spChg>
        </pc:sldLayoutChg>
      </pc:sldMasterChg>
    </pc:docChg>
  </pc:docChgLst>
  <pc:docChgLst>
    <pc:chgData name="Árni Jónsson" userId="31be49dfde514112" providerId="LiveId" clId="{E71776BF-B609-4DB1-90A5-702B37701AE7}"/>
    <pc:docChg chg="undo custSel addSld delSld modSld modMainMaster">
      <pc:chgData name="Árni Jónsson" userId="31be49dfde514112" providerId="LiveId" clId="{E71776BF-B609-4DB1-90A5-702B37701AE7}" dt="2025-03-25T20:23:28.288" v="367" actId="478"/>
      <pc:docMkLst>
        <pc:docMk/>
      </pc:docMkLst>
      <pc:sldChg chg="addSp delSp modSp mod modClrScheme chgLayout">
        <pc:chgData name="Árni Jónsson" userId="31be49dfde514112" providerId="LiveId" clId="{E71776BF-B609-4DB1-90A5-702B37701AE7}" dt="2025-03-24T16:30:56.457" v="69" actId="700"/>
        <pc:sldMkLst>
          <pc:docMk/>
          <pc:sldMk cId="4215496209" sldId="533"/>
        </pc:sldMkLst>
        <pc:spChg chg="add del mod ord">
          <ac:chgData name="Árni Jónsson" userId="31be49dfde514112" providerId="LiveId" clId="{E71776BF-B609-4DB1-90A5-702B37701AE7}" dt="2025-03-24T16:30:56.457" v="69" actId="700"/>
          <ac:spMkLst>
            <pc:docMk/>
            <pc:sldMk cId="4215496209" sldId="533"/>
            <ac:spMk id="2" creationId="{1C64183B-897B-2246-4C2F-CA9D7A5FFD3A}"/>
          </ac:spMkLst>
        </pc:spChg>
        <pc:spChg chg="add del mod ord">
          <ac:chgData name="Árni Jónsson" userId="31be49dfde514112" providerId="LiveId" clId="{E71776BF-B609-4DB1-90A5-702B37701AE7}" dt="2025-03-24T16:30:56.457" v="69" actId="700"/>
          <ac:spMkLst>
            <pc:docMk/>
            <pc:sldMk cId="4215496209" sldId="533"/>
            <ac:spMk id="3" creationId="{C921C7EE-A1F1-AA47-5223-D23458A4A318}"/>
          </ac:spMkLst>
        </pc:spChg>
        <pc:spChg chg="add del mod ord">
          <ac:chgData name="Árni Jónsson" userId="31be49dfde514112" providerId="LiveId" clId="{E71776BF-B609-4DB1-90A5-702B37701AE7}" dt="2025-03-24T16:30:56.457" v="69" actId="700"/>
          <ac:spMkLst>
            <pc:docMk/>
            <pc:sldMk cId="4215496209" sldId="533"/>
            <ac:spMk id="4" creationId="{6ABA6461-44CC-17DF-2E31-13C63C573819}"/>
          </ac:spMkLst>
        </pc:spChg>
        <pc:spChg chg="add del mod ord">
          <ac:chgData name="Árni Jónsson" userId="31be49dfde514112" providerId="LiveId" clId="{E71776BF-B609-4DB1-90A5-702B37701AE7}" dt="2025-03-24T16:30:56.457" v="69" actId="700"/>
          <ac:spMkLst>
            <pc:docMk/>
            <pc:sldMk cId="4215496209" sldId="533"/>
            <ac:spMk id="5" creationId="{B2B04873-26DE-C4E6-759E-42614095D592}"/>
          </ac:spMkLst>
        </pc:spChg>
        <pc:spChg chg="add del mod ord">
          <ac:chgData name="Árni Jónsson" userId="31be49dfde514112" providerId="LiveId" clId="{E71776BF-B609-4DB1-90A5-702B37701AE7}" dt="2025-03-24T16:30:56.457" v="69" actId="700"/>
          <ac:spMkLst>
            <pc:docMk/>
            <pc:sldMk cId="4215496209" sldId="533"/>
            <ac:spMk id="6" creationId="{52032979-1974-528F-150E-D8604177D44B}"/>
          </ac:spMkLst>
        </pc:spChg>
      </pc:sldChg>
      <pc:sldChg chg="modSp mod">
        <pc:chgData name="Árni Jónsson" userId="31be49dfde514112" providerId="LiveId" clId="{E71776BF-B609-4DB1-90A5-702B37701AE7}" dt="2025-03-24T17:57:13.972" v="354" actId="20577"/>
        <pc:sldMkLst>
          <pc:docMk/>
          <pc:sldMk cId="3500478554" sldId="539"/>
        </pc:sldMkLst>
        <pc:spChg chg="mod">
          <ac:chgData name="Árni Jónsson" userId="31be49dfde514112" providerId="LiveId" clId="{E71776BF-B609-4DB1-90A5-702B37701AE7}" dt="2025-03-24T17:57:13.972" v="354" actId="20577"/>
          <ac:spMkLst>
            <pc:docMk/>
            <pc:sldMk cId="3500478554" sldId="539"/>
            <ac:spMk id="3" creationId="{9407167B-A8F1-4782-A219-441985EE7587}"/>
          </ac:spMkLst>
        </pc:spChg>
      </pc:sldChg>
      <pc:sldChg chg="addSp delSp modSp mod">
        <pc:chgData name="Árni Jónsson" userId="31be49dfde514112" providerId="LiveId" clId="{E71776BF-B609-4DB1-90A5-702B37701AE7}" dt="2025-03-24T17:57:47.074" v="356" actId="122"/>
        <pc:sldMkLst>
          <pc:docMk/>
          <pc:sldMk cId="1729973639" sldId="540"/>
        </pc:sldMkLst>
        <pc:spChg chg="mod">
          <ac:chgData name="Árni Jónsson" userId="31be49dfde514112" providerId="LiveId" clId="{E71776BF-B609-4DB1-90A5-702B37701AE7}" dt="2025-03-24T17:57:47.074" v="356" actId="122"/>
          <ac:spMkLst>
            <pc:docMk/>
            <pc:sldMk cId="1729973639" sldId="540"/>
            <ac:spMk id="3" creationId="{00000000-0000-0000-0000-000000000000}"/>
          </ac:spMkLst>
        </pc:spChg>
        <pc:picChg chg="add mod">
          <ac:chgData name="Árni Jónsson" userId="31be49dfde514112" providerId="LiveId" clId="{E71776BF-B609-4DB1-90A5-702B37701AE7}" dt="2025-03-24T16:33:12.657" v="87" actId="14100"/>
          <ac:picMkLst>
            <pc:docMk/>
            <pc:sldMk cId="1729973639" sldId="540"/>
            <ac:picMk id="5" creationId="{BA34D807-92F1-1559-3FC2-1EE23B54B871}"/>
          </ac:picMkLst>
        </pc:picChg>
        <pc:picChg chg="del">
          <ac:chgData name="Árni Jónsson" userId="31be49dfde514112" providerId="LiveId" clId="{E71776BF-B609-4DB1-90A5-702B37701AE7}" dt="2025-03-24T16:32:03.612" v="78" actId="478"/>
          <ac:picMkLst>
            <pc:docMk/>
            <pc:sldMk cId="1729973639" sldId="540"/>
            <ac:picMk id="6" creationId="{5FA963E9-F12D-4A2D-889A-7C8F90EEAF60}"/>
          </ac:picMkLst>
        </pc:picChg>
      </pc:sldChg>
      <pc:sldChg chg="modSp new del mod">
        <pc:chgData name="Árni Jónsson" userId="31be49dfde514112" providerId="LiveId" clId="{E71776BF-B609-4DB1-90A5-702B37701AE7}" dt="2025-03-24T16:53:06.378" v="258" actId="47"/>
        <pc:sldMkLst>
          <pc:docMk/>
          <pc:sldMk cId="1103021931" sldId="541"/>
        </pc:sldMkLst>
        <pc:spChg chg="mod">
          <ac:chgData name="Árni Jónsson" userId="31be49dfde514112" providerId="LiveId" clId="{E71776BF-B609-4DB1-90A5-702B37701AE7}" dt="2025-03-24T16:47:57.441" v="231" actId="2711"/>
          <ac:spMkLst>
            <pc:docMk/>
            <pc:sldMk cId="1103021931" sldId="541"/>
            <ac:spMk id="2" creationId="{23F96110-D483-683F-3620-4F10A0304125}"/>
          </ac:spMkLst>
        </pc:spChg>
      </pc:sldChg>
      <pc:sldChg chg="new del">
        <pc:chgData name="Árni Jónsson" userId="31be49dfde514112" providerId="LiveId" clId="{E71776BF-B609-4DB1-90A5-702B37701AE7}" dt="2025-03-24T16:59:43.731" v="322" actId="47"/>
        <pc:sldMkLst>
          <pc:docMk/>
          <pc:sldMk cId="2011682003" sldId="541"/>
        </pc:sldMkLst>
      </pc:sldChg>
      <pc:sldMasterChg chg="addSp delSp modSp mod modSldLayout sldLayoutOrd">
        <pc:chgData name="Árni Jónsson" userId="31be49dfde514112" providerId="LiveId" clId="{E71776BF-B609-4DB1-90A5-702B37701AE7}" dt="2025-03-25T20:23:28.288" v="367" actId="478"/>
        <pc:sldMasterMkLst>
          <pc:docMk/>
          <pc:sldMasterMk cId="930827960" sldId="2147483648"/>
        </pc:sldMasterMkLst>
        <pc:spChg chg="mod">
          <ac:chgData name="Árni Jónsson" userId="31be49dfde514112" providerId="LiveId" clId="{E71776BF-B609-4DB1-90A5-702B37701AE7}" dt="2025-03-24T19:19:24.975" v="357" actId="790"/>
          <ac:spMkLst>
            <pc:docMk/>
            <pc:sldMasterMk cId="930827960" sldId="2147483648"/>
            <ac:spMk id="2" creationId="{ADC36ABF-0470-0D21-FBDB-D1B6BA300281}"/>
          </ac:spMkLst>
        </pc:spChg>
        <pc:spChg chg="add mod">
          <ac:chgData name="Árni Jónsson" userId="31be49dfde514112" providerId="LiveId" clId="{E71776BF-B609-4DB1-90A5-702B37701AE7}" dt="2025-03-24T19:19:24.975" v="357" actId="790"/>
          <ac:spMkLst>
            <pc:docMk/>
            <pc:sldMasterMk cId="930827960" sldId="2147483648"/>
            <ac:spMk id="3" creationId="{C2356FA2-EFE6-FC10-9D51-CD8BDB258B59}"/>
          </ac:spMkLst>
        </pc:spChg>
        <pc:spChg chg="del mod ord">
          <ac:chgData name="Árni Jónsson" userId="31be49dfde514112" providerId="LiveId" clId="{E71776BF-B609-4DB1-90A5-702B37701AE7}" dt="2025-03-25T20:23:28.288" v="367" actId="478"/>
          <ac:spMkLst>
            <pc:docMk/>
            <pc:sldMasterMk cId="930827960" sldId="2147483648"/>
            <ac:spMk id="4" creationId="{940C3C53-CCED-AEA3-CD6E-8B24507A867D}"/>
          </ac:spMkLst>
        </pc:spChg>
        <pc:spChg chg="add del mod">
          <ac:chgData name="Árni Jónsson" userId="31be49dfde514112" providerId="LiveId" clId="{E71776BF-B609-4DB1-90A5-702B37701AE7}" dt="2025-03-24T17:00:28.952" v="323" actId="478"/>
          <ac:spMkLst>
            <pc:docMk/>
            <pc:sldMasterMk cId="930827960" sldId="2147483648"/>
            <ac:spMk id="5" creationId="{7019ADF5-C0F5-734C-ACEB-B8689453D244}"/>
          </ac:spMkLst>
        </pc:spChg>
        <pc:spChg chg="add mod">
          <ac:chgData name="Árni Jónsson" userId="31be49dfde514112" providerId="LiveId" clId="{E71776BF-B609-4DB1-90A5-702B37701AE7}" dt="2025-03-24T19:19:24.975" v="357" actId="790"/>
          <ac:spMkLst>
            <pc:docMk/>
            <pc:sldMasterMk cId="930827960" sldId="2147483648"/>
            <ac:spMk id="6" creationId="{95D84DCA-2E08-120E-D975-75DF6EEC7FBE}"/>
          </ac:spMkLst>
        </pc:spChg>
        <pc:sldLayoutChg chg="addSp delSp modSp mod">
          <pc:chgData name="Árni Jónsson" userId="31be49dfde514112" providerId="LiveId" clId="{E71776BF-B609-4DB1-90A5-702B37701AE7}" dt="2025-03-24T17:01:20.495" v="344" actId="478"/>
          <pc:sldLayoutMkLst>
            <pc:docMk/>
            <pc:sldMasterMk cId="930827960" sldId="2147483648"/>
            <pc:sldLayoutMk cId="1405480259" sldId="2147483649"/>
          </pc:sldLayoutMkLst>
          <pc:spChg chg="add mod">
            <ac:chgData name="Árni Jónsson" userId="31be49dfde514112" providerId="LiveId" clId="{E71776BF-B609-4DB1-90A5-702B37701AE7}" dt="2025-03-24T16:55:18.102" v="267"/>
            <ac:spMkLst>
              <pc:docMk/>
              <pc:sldMasterMk cId="930827960" sldId="2147483648"/>
              <pc:sldLayoutMk cId="1405480259" sldId="2147483649"/>
              <ac:spMk id="2" creationId="{6E7DDAB8-3A23-23F8-1D74-0352A4F5ACEB}"/>
            </ac:spMkLst>
          </pc:spChg>
          <pc:spChg chg="add del mod">
            <ac:chgData name="Árni Jónsson" userId="31be49dfde514112" providerId="LiveId" clId="{E71776BF-B609-4DB1-90A5-702B37701AE7}" dt="2025-03-24T17:01:20.495" v="344" actId="478"/>
            <ac:spMkLst>
              <pc:docMk/>
              <pc:sldMasterMk cId="930827960" sldId="2147483648"/>
              <pc:sldLayoutMk cId="1405480259" sldId="2147483649"/>
              <ac:spMk id="3" creationId="{C6D120B7-48AE-5ED6-73FE-28A84C8F88B4}"/>
            </ac:spMkLst>
          </pc:spChg>
        </pc:sldLayoutChg>
        <pc:sldLayoutChg chg="addSp delSp modSp mod">
          <pc:chgData name="Árni Jónsson" userId="31be49dfde514112" providerId="LiveId" clId="{E71776BF-B609-4DB1-90A5-702B37701AE7}" dt="2025-03-24T17:01:23.652" v="345" actId="478"/>
          <pc:sldLayoutMkLst>
            <pc:docMk/>
            <pc:sldMasterMk cId="930827960" sldId="2147483648"/>
            <pc:sldLayoutMk cId="2275492842" sldId="2147483650"/>
          </pc:sldLayoutMkLst>
          <pc:spChg chg="add del mod">
            <ac:chgData name="Árni Jónsson" userId="31be49dfde514112" providerId="LiveId" clId="{E71776BF-B609-4DB1-90A5-702B37701AE7}" dt="2025-03-24T17:01:23.652" v="345" actId="478"/>
            <ac:spMkLst>
              <pc:docMk/>
              <pc:sldMasterMk cId="930827960" sldId="2147483648"/>
              <pc:sldLayoutMk cId="2275492842" sldId="2147483650"/>
              <ac:spMk id="2" creationId="{056D545C-8D4D-9B3E-3248-4037E91FB504}"/>
            </ac:spMkLst>
          </pc:spChg>
          <pc:spChg chg="mod">
            <ac:chgData name="Árni Jónsson" userId="31be49dfde514112" providerId="LiveId" clId="{E71776BF-B609-4DB1-90A5-702B37701AE7}" dt="2025-03-24T16:55:04.526" v="266" actId="14100"/>
            <ac:spMkLst>
              <pc:docMk/>
              <pc:sldMasterMk cId="930827960" sldId="2147483648"/>
              <pc:sldLayoutMk cId="2275492842" sldId="2147483650"/>
              <ac:spMk id="7" creationId="{6F96549D-4A70-47BB-8D51-CDA433636CE8}"/>
            </ac:spMkLst>
          </pc:spChg>
          <pc:spChg chg="mod">
            <ac:chgData name="Árni Jónsson" userId="31be49dfde514112" providerId="LiveId" clId="{E71776BF-B609-4DB1-90A5-702B37701AE7}" dt="2025-03-24T16:54:02.349" v="260" actId="1037"/>
            <ac:spMkLst>
              <pc:docMk/>
              <pc:sldMasterMk cId="930827960" sldId="2147483648"/>
              <pc:sldLayoutMk cId="2275492842" sldId="2147483650"/>
              <ac:spMk id="9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27.134" v="346" actId="478"/>
          <pc:sldLayoutMkLst>
            <pc:docMk/>
            <pc:sldMasterMk cId="930827960" sldId="2147483648"/>
            <pc:sldLayoutMk cId="3828315435" sldId="2147483651"/>
          </pc:sldLayoutMkLst>
          <pc:spChg chg="mod">
            <ac:chgData name="Árni Jónsson" userId="31be49dfde514112" providerId="LiveId" clId="{E71776BF-B609-4DB1-90A5-702B37701AE7}" dt="2025-03-24T16:35:38.993" v="98" actId="207"/>
            <ac:spMkLst>
              <pc:docMk/>
              <pc:sldMasterMk cId="930827960" sldId="2147483648"/>
              <pc:sldLayoutMk cId="3828315435" sldId="2147483651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35:41.929" v="99" actId="207"/>
            <ac:spMkLst>
              <pc:docMk/>
              <pc:sldMasterMk cId="930827960" sldId="2147483648"/>
              <pc:sldLayoutMk cId="3828315435" sldId="2147483651"/>
              <ac:spMk id="3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6:57:26.550" v="280" actId="478"/>
            <ac:spMkLst>
              <pc:docMk/>
              <pc:sldMasterMk cId="930827960" sldId="2147483648"/>
              <pc:sldLayoutMk cId="3828315435" sldId="2147483651"/>
              <ac:spMk id="4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27.134" v="346" actId="478"/>
            <ac:spMkLst>
              <pc:docMk/>
              <pc:sldMasterMk cId="930827960" sldId="2147483648"/>
              <pc:sldLayoutMk cId="3828315435" sldId="2147483651"/>
              <ac:spMk id="5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2:21.464" v="256" actId="255"/>
            <ac:spMkLst>
              <pc:docMk/>
              <pc:sldMasterMk cId="930827960" sldId="2147483648"/>
              <pc:sldLayoutMk cId="3828315435" sldId="2147483651"/>
              <ac:spMk id="6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30.823" v="347" actId="478"/>
          <pc:sldLayoutMkLst>
            <pc:docMk/>
            <pc:sldMasterMk cId="930827960" sldId="2147483648"/>
            <pc:sldLayoutMk cId="914169456" sldId="2147483652"/>
          </pc:sldLayoutMkLst>
          <pc:spChg chg="mod">
            <ac:chgData name="Árni Jónsson" userId="31be49dfde514112" providerId="LiveId" clId="{E71776BF-B609-4DB1-90A5-702B37701AE7}" dt="2025-03-24T16:45:05.315" v="226" actId="120"/>
            <ac:spMkLst>
              <pc:docMk/>
              <pc:sldMasterMk cId="930827960" sldId="2147483648"/>
              <pc:sldLayoutMk cId="914169456" sldId="2147483652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44:24.474" v="224" actId="404"/>
            <ac:spMkLst>
              <pc:docMk/>
              <pc:sldMasterMk cId="930827960" sldId="2147483648"/>
              <pc:sldLayoutMk cId="914169456" sldId="2147483652"/>
              <ac:spMk id="3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44:27.566" v="225" actId="404"/>
            <ac:spMkLst>
              <pc:docMk/>
              <pc:sldMasterMk cId="930827960" sldId="2147483648"/>
              <pc:sldLayoutMk cId="914169456" sldId="2147483652"/>
              <ac:spMk id="4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6:57:53.687" v="291" actId="478"/>
            <ac:spMkLst>
              <pc:docMk/>
              <pc:sldMasterMk cId="930827960" sldId="2147483648"/>
              <pc:sldLayoutMk cId="914169456" sldId="2147483652"/>
              <ac:spMk id="5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30.823" v="347" actId="478"/>
            <ac:spMkLst>
              <pc:docMk/>
              <pc:sldMasterMk cId="930827960" sldId="2147483648"/>
              <pc:sldLayoutMk cId="914169456" sldId="2147483652"/>
              <ac:spMk id="6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1:58.317" v="253" actId="404"/>
            <ac:spMkLst>
              <pc:docMk/>
              <pc:sldMasterMk cId="930827960" sldId="2147483648"/>
              <pc:sldLayoutMk cId="914169456" sldId="2147483652"/>
              <ac:spMk id="7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34.530" v="348" actId="478"/>
          <pc:sldLayoutMkLst>
            <pc:docMk/>
            <pc:sldMasterMk cId="930827960" sldId="2147483648"/>
            <pc:sldLayoutMk cId="2313158232" sldId="2147483653"/>
          </pc:sldLayoutMkLst>
          <pc:spChg chg="mod">
            <ac:chgData name="Árni Jónsson" userId="31be49dfde514112" providerId="LiveId" clId="{E71776BF-B609-4DB1-90A5-702B37701AE7}" dt="2025-03-24T16:45:10.456" v="227" actId="120"/>
            <ac:spMkLst>
              <pc:docMk/>
              <pc:sldMasterMk cId="930827960" sldId="2147483648"/>
              <pc:sldLayoutMk cId="2313158232" sldId="2147483653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38:08.249" v="123" actId="207"/>
            <ac:spMkLst>
              <pc:docMk/>
              <pc:sldMasterMk cId="930827960" sldId="2147483648"/>
              <pc:sldLayoutMk cId="2313158232" sldId="2147483653"/>
              <ac:spMk id="3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38:27.045" v="129" actId="207"/>
            <ac:spMkLst>
              <pc:docMk/>
              <pc:sldMasterMk cId="930827960" sldId="2147483648"/>
              <pc:sldLayoutMk cId="2313158232" sldId="2147483653"/>
              <ac:spMk id="4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38:16.286" v="126" actId="207"/>
            <ac:spMkLst>
              <pc:docMk/>
              <pc:sldMasterMk cId="930827960" sldId="2147483648"/>
              <pc:sldLayoutMk cId="2313158232" sldId="2147483653"/>
              <ac:spMk id="5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38:37.326" v="132" actId="404"/>
            <ac:spMkLst>
              <pc:docMk/>
              <pc:sldMasterMk cId="930827960" sldId="2147483648"/>
              <pc:sldLayoutMk cId="2313158232" sldId="2147483653"/>
              <ac:spMk id="6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6:57:57.598" v="292" actId="478"/>
            <ac:spMkLst>
              <pc:docMk/>
              <pc:sldMasterMk cId="930827960" sldId="2147483648"/>
              <pc:sldLayoutMk cId="2313158232" sldId="2147483653"/>
              <ac:spMk id="7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34.530" v="348" actId="478"/>
            <ac:spMkLst>
              <pc:docMk/>
              <pc:sldMasterMk cId="930827960" sldId="2147483648"/>
              <pc:sldLayoutMk cId="2313158232" sldId="2147483653"/>
              <ac:spMk id="8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1:46.679" v="251" actId="404"/>
            <ac:spMkLst>
              <pc:docMk/>
              <pc:sldMasterMk cId="930827960" sldId="2147483648"/>
              <pc:sldLayoutMk cId="2313158232" sldId="2147483653"/>
              <ac:spMk id="9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39.064" v="349" actId="478"/>
          <pc:sldLayoutMkLst>
            <pc:docMk/>
            <pc:sldMasterMk cId="930827960" sldId="2147483648"/>
            <pc:sldLayoutMk cId="2948263020" sldId="2147483654"/>
          </pc:sldLayoutMkLst>
          <pc:spChg chg="mod">
            <ac:chgData name="Árni Jónsson" userId="31be49dfde514112" providerId="LiveId" clId="{E71776BF-B609-4DB1-90A5-702B37701AE7}" dt="2025-03-24T16:45:19.681" v="228" actId="120"/>
            <ac:spMkLst>
              <pc:docMk/>
              <pc:sldMasterMk cId="930827960" sldId="2147483648"/>
              <pc:sldLayoutMk cId="2948263020" sldId="2147483654"/>
              <ac:spMk id="2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6:58:02.670" v="293" actId="478"/>
            <ac:spMkLst>
              <pc:docMk/>
              <pc:sldMasterMk cId="930827960" sldId="2147483648"/>
              <pc:sldLayoutMk cId="2948263020" sldId="2147483654"/>
              <ac:spMk id="3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39.064" v="349" actId="478"/>
            <ac:spMkLst>
              <pc:docMk/>
              <pc:sldMasterMk cId="930827960" sldId="2147483648"/>
              <pc:sldLayoutMk cId="2948263020" sldId="2147483654"/>
              <ac:spMk id="4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1:34.208" v="249" actId="404"/>
            <ac:spMkLst>
              <pc:docMk/>
              <pc:sldMasterMk cId="930827960" sldId="2147483648"/>
              <pc:sldLayoutMk cId="2948263020" sldId="2147483654"/>
              <ac:spMk id="5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42.887" v="350" actId="478"/>
          <pc:sldLayoutMkLst>
            <pc:docMk/>
            <pc:sldMasterMk cId="930827960" sldId="2147483648"/>
            <pc:sldLayoutMk cId="2937295185" sldId="2147483655"/>
          </pc:sldLayoutMkLst>
          <pc:spChg chg="del mod">
            <ac:chgData name="Árni Jónsson" userId="31be49dfde514112" providerId="LiveId" clId="{E71776BF-B609-4DB1-90A5-702B37701AE7}" dt="2025-03-24T16:58:52.231" v="320" actId="478"/>
            <ac:spMkLst>
              <pc:docMk/>
              <pc:sldMasterMk cId="930827960" sldId="2147483648"/>
              <pc:sldLayoutMk cId="2937295185" sldId="2147483655"/>
              <ac:spMk id="2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42.887" v="350" actId="478"/>
            <ac:spMkLst>
              <pc:docMk/>
              <pc:sldMasterMk cId="930827960" sldId="2147483648"/>
              <pc:sldLayoutMk cId="2937295185" sldId="2147483655"/>
              <ac:spMk id="3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1:21.332" v="247" actId="404"/>
            <ac:spMkLst>
              <pc:docMk/>
              <pc:sldMasterMk cId="930827960" sldId="2147483648"/>
              <pc:sldLayoutMk cId="2937295185" sldId="2147483655"/>
              <ac:spMk id="4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45.933" v="351" actId="478"/>
          <pc:sldLayoutMkLst>
            <pc:docMk/>
            <pc:sldMasterMk cId="930827960" sldId="2147483648"/>
            <pc:sldLayoutMk cId="1593701452" sldId="2147483656"/>
          </pc:sldLayoutMkLst>
          <pc:spChg chg="mod">
            <ac:chgData name="Árni Jónsson" userId="31be49dfde514112" providerId="LiveId" clId="{E71776BF-B609-4DB1-90A5-702B37701AE7}" dt="2025-03-24T16:41:31.958" v="170" actId="2711"/>
            <ac:spMkLst>
              <pc:docMk/>
              <pc:sldMasterMk cId="930827960" sldId="2147483648"/>
              <pc:sldLayoutMk cId="1593701452" sldId="2147483656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47:15.230" v="229" actId="404"/>
            <ac:spMkLst>
              <pc:docMk/>
              <pc:sldMasterMk cId="930827960" sldId="2147483648"/>
              <pc:sldLayoutMk cId="1593701452" sldId="2147483656"/>
              <ac:spMk id="3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47:23.426" v="230" actId="403"/>
            <ac:spMkLst>
              <pc:docMk/>
              <pc:sldMasterMk cId="930827960" sldId="2147483648"/>
              <pc:sldLayoutMk cId="1593701452" sldId="2147483656"/>
              <ac:spMk id="4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6:58:06.784" v="294" actId="478"/>
            <ac:spMkLst>
              <pc:docMk/>
              <pc:sldMasterMk cId="930827960" sldId="2147483648"/>
              <pc:sldLayoutMk cId="1593701452" sldId="2147483656"/>
              <ac:spMk id="5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45.933" v="351" actId="478"/>
            <ac:spMkLst>
              <pc:docMk/>
              <pc:sldMasterMk cId="930827960" sldId="2147483648"/>
              <pc:sldLayoutMk cId="1593701452" sldId="2147483656"/>
              <ac:spMk id="6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1:08.413" v="245" actId="404"/>
            <ac:spMkLst>
              <pc:docMk/>
              <pc:sldMasterMk cId="930827960" sldId="2147483648"/>
              <pc:sldLayoutMk cId="1593701452" sldId="2147483656"/>
              <ac:spMk id="7" creationId="{00000000-0000-0000-0000-000000000000}"/>
            </ac:spMkLst>
          </pc:spChg>
        </pc:sldLayoutChg>
        <pc:sldLayoutChg chg="delSp modSp mod">
          <pc:chgData name="Árni Jónsson" userId="31be49dfde514112" providerId="LiveId" clId="{E71776BF-B609-4DB1-90A5-702B37701AE7}" dt="2025-03-24T17:01:50.743" v="352" actId="478"/>
          <pc:sldLayoutMkLst>
            <pc:docMk/>
            <pc:sldMasterMk cId="930827960" sldId="2147483648"/>
            <pc:sldLayoutMk cId="3598665627" sldId="2147483657"/>
          </pc:sldLayoutMkLst>
          <pc:spChg chg="mod">
            <ac:chgData name="Árni Jónsson" userId="31be49dfde514112" providerId="LiveId" clId="{E71776BF-B609-4DB1-90A5-702B37701AE7}" dt="2025-03-24T16:40:25.508" v="150" actId="2711"/>
            <ac:spMkLst>
              <pc:docMk/>
              <pc:sldMasterMk cId="930827960" sldId="2147483648"/>
              <pc:sldLayoutMk cId="3598665627" sldId="2147483657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40:13.642" v="146" actId="404"/>
            <ac:spMkLst>
              <pc:docMk/>
              <pc:sldMasterMk cId="930827960" sldId="2147483648"/>
              <pc:sldLayoutMk cId="3598665627" sldId="2147483657"/>
              <ac:spMk id="3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40:32.054" v="154" actId="2711"/>
            <ac:spMkLst>
              <pc:docMk/>
              <pc:sldMasterMk cId="930827960" sldId="2147483648"/>
              <pc:sldLayoutMk cId="3598665627" sldId="2147483657"/>
              <ac:spMk id="4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6:58:10.949" v="295" actId="478"/>
            <ac:spMkLst>
              <pc:docMk/>
              <pc:sldMasterMk cId="930827960" sldId="2147483648"/>
              <pc:sldLayoutMk cId="3598665627" sldId="2147483657"/>
              <ac:spMk id="5" creationId="{00000000-0000-0000-0000-000000000000}"/>
            </ac:spMkLst>
          </pc:spChg>
          <pc:spChg chg="del mod">
            <ac:chgData name="Árni Jónsson" userId="31be49dfde514112" providerId="LiveId" clId="{E71776BF-B609-4DB1-90A5-702B37701AE7}" dt="2025-03-24T17:01:50.743" v="352" actId="478"/>
            <ac:spMkLst>
              <pc:docMk/>
              <pc:sldMasterMk cId="930827960" sldId="2147483648"/>
              <pc:sldLayoutMk cId="3598665627" sldId="2147483657"/>
              <ac:spMk id="6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50:51.783" v="243" actId="404"/>
            <ac:spMkLst>
              <pc:docMk/>
              <pc:sldMasterMk cId="930827960" sldId="2147483648"/>
              <pc:sldLayoutMk cId="3598665627" sldId="2147483657"/>
              <ac:spMk id="7" creationId="{00000000-0000-0000-0000-000000000000}"/>
            </ac:spMkLst>
          </pc:spChg>
        </pc:sldLayoutChg>
        <pc:sldLayoutChg chg="modSp mod">
          <pc:chgData name="Árni Jónsson" userId="31be49dfde514112" providerId="LiveId" clId="{E71776BF-B609-4DB1-90A5-702B37701AE7}" dt="2025-03-24T16:30:03.337" v="65" actId="14100"/>
          <pc:sldLayoutMkLst>
            <pc:docMk/>
            <pc:sldMasterMk cId="930827960" sldId="2147483648"/>
            <pc:sldLayoutMk cId="217177657" sldId="2147483658"/>
          </pc:sldLayoutMkLst>
          <pc:spChg chg="mod">
            <ac:chgData name="Árni Jónsson" userId="31be49dfde514112" providerId="LiveId" clId="{E71776BF-B609-4DB1-90A5-702B37701AE7}" dt="2025-03-24T16:30:03.337" v="65" actId="14100"/>
            <ac:spMkLst>
              <pc:docMk/>
              <pc:sldMasterMk cId="930827960" sldId="2147483648"/>
              <pc:sldLayoutMk cId="217177657" sldId="2147483658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29:57.239" v="57" actId="14100"/>
            <ac:spMkLst>
              <pc:docMk/>
              <pc:sldMasterMk cId="930827960" sldId="2147483648"/>
              <pc:sldLayoutMk cId="217177657" sldId="2147483658"/>
              <ac:spMk id="3" creationId="{00000000-0000-0000-0000-000000000000}"/>
            </ac:spMkLst>
          </pc:spChg>
        </pc:sldLayoutChg>
        <pc:sldLayoutChg chg="delSp modSp mod ord">
          <pc:chgData name="Árni Jónsson" userId="31be49dfde514112" providerId="LiveId" clId="{E71776BF-B609-4DB1-90A5-702B37701AE7}" dt="2025-03-24T19:20:30.926" v="365" actId="20578"/>
          <pc:sldLayoutMkLst>
            <pc:docMk/>
            <pc:sldMasterMk cId="930827960" sldId="2147483648"/>
            <pc:sldLayoutMk cId="2680700600" sldId="2147483658"/>
          </pc:sldLayoutMkLst>
          <pc:spChg chg="del mod">
            <ac:chgData name="Árni Jónsson" userId="31be49dfde514112" providerId="LiveId" clId="{E71776BF-B609-4DB1-90A5-702B37701AE7}" dt="2025-03-24T19:20:09.493" v="359" actId="478"/>
            <ac:spMkLst>
              <pc:docMk/>
              <pc:sldMasterMk cId="930827960" sldId="2147483648"/>
              <pc:sldLayoutMk cId="2680700600" sldId="2147483658"/>
              <ac:spMk id="3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9:20:23.625" v="364" actId="14100"/>
            <ac:spMkLst>
              <pc:docMk/>
              <pc:sldMasterMk cId="930827960" sldId="2147483648"/>
              <pc:sldLayoutMk cId="2680700600" sldId="2147483658"/>
              <ac:spMk id="4" creationId="{00000000-0000-0000-0000-000000000000}"/>
            </ac:spMkLst>
          </pc:spChg>
          <pc:spChg chg="del">
            <ac:chgData name="Árni Jónsson" userId="31be49dfde514112" providerId="LiveId" clId="{E71776BF-B609-4DB1-90A5-702B37701AE7}" dt="2025-03-24T19:20:11.514" v="360" actId="478"/>
            <ac:spMkLst>
              <pc:docMk/>
              <pc:sldMasterMk cId="930827960" sldId="2147483648"/>
              <pc:sldLayoutMk cId="2680700600" sldId="2147483658"/>
              <ac:spMk id="5" creationId="{00000000-0000-0000-0000-000000000000}"/>
            </ac:spMkLst>
          </pc:spChg>
          <pc:spChg chg="del">
            <ac:chgData name="Árni Jónsson" userId="31be49dfde514112" providerId="LiveId" clId="{E71776BF-B609-4DB1-90A5-702B37701AE7}" dt="2025-03-24T19:20:13.486" v="361" actId="478"/>
            <ac:spMkLst>
              <pc:docMk/>
              <pc:sldMasterMk cId="930827960" sldId="2147483648"/>
              <pc:sldLayoutMk cId="2680700600" sldId="2147483658"/>
              <ac:spMk id="6" creationId="{00000000-0000-0000-0000-000000000000}"/>
            </ac:spMkLst>
          </pc:spChg>
        </pc:sldLayoutChg>
        <pc:sldLayoutChg chg="modSp mod">
          <pc:chgData name="Árni Jónsson" userId="31be49dfde514112" providerId="LiveId" clId="{E71776BF-B609-4DB1-90A5-702B37701AE7}" dt="2025-03-24T16:30:15.083" v="67" actId="14100"/>
          <pc:sldLayoutMkLst>
            <pc:docMk/>
            <pc:sldMasterMk cId="930827960" sldId="2147483648"/>
            <pc:sldLayoutMk cId="3708928890" sldId="2147483659"/>
          </pc:sldLayoutMkLst>
          <pc:spChg chg="mod">
            <ac:chgData name="Árni Jónsson" userId="31be49dfde514112" providerId="LiveId" clId="{E71776BF-B609-4DB1-90A5-702B37701AE7}" dt="2025-03-24T16:30:15.083" v="67" actId="14100"/>
            <ac:spMkLst>
              <pc:docMk/>
              <pc:sldMasterMk cId="930827960" sldId="2147483648"/>
              <pc:sldLayoutMk cId="3708928890" sldId="2147483659"/>
              <ac:spMk id="2" creationId="{00000000-0000-0000-0000-000000000000}"/>
            </ac:spMkLst>
          </pc:spChg>
          <pc:spChg chg="mod">
            <ac:chgData name="Árni Jónsson" userId="31be49dfde514112" providerId="LiveId" clId="{E71776BF-B609-4DB1-90A5-702B37701AE7}" dt="2025-03-24T16:30:10.737" v="66" actId="14100"/>
            <ac:spMkLst>
              <pc:docMk/>
              <pc:sldMasterMk cId="930827960" sldId="2147483648"/>
              <pc:sldLayoutMk cId="370892889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55923-2350-42CD-92CC-965594123B47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0DA2E-8423-4F16-9EAF-32E469015930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2642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4F72A-0CBF-4E14-A954-8648B5D2100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9B5FD-1A57-4046-98F4-E2B23E6FD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6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9B5FD-1A57-4046-98F4-E2B23E6FD7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16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9B5FD-1A57-4046-98F4-E2B23E6FD7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3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9B5FD-1A57-4046-98F4-E2B23E6FD7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5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E7DDAB8-3A23-23F8-1D74-0352A4F5ACEB}"/>
              </a:ext>
            </a:extLst>
          </p:cNvPr>
          <p:cNvSpPr txBox="1"/>
          <p:nvPr userDrawn="1"/>
        </p:nvSpPr>
        <p:spPr>
          <a:xfrm>
            <a:off x="0" y="4857750"/>
            <a:ext cx="373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Title of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140548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6F96549D-4A70-47BB-8D51-CDA433636CE8}"/>
              </a:ext>
            </a:extLst>
          </p:cNvPr>
          <p:cNvSpPr txBox="1"/>
          <p:nvPr userDrawn="1"/>
        </p:nvSpPr>
        <p:spPr>
          <a:xfrm>
            <a:off x="0" y="4857750"/>
            <a:ext cx="373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Title of your presentation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4781550"/>
            <a:ext cx="533400" cy="273844"/>
          </a:xfrm>
          <a:prstGeom prst="rect">
            <a:avLst/>
          </a:prstGeom>
        </p:spPr>
        <p:txBody>
          <a:bodyPr/>
          <a:lstStyle>
            <a:lvl1pPr algn="r">
              <a:defRPr lang="en-US" sz="1200" kern="1200" smtClean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7549284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6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6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00437A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31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762000"/>
          </a:xfrm>
          <a:prstGeom prst="rect">
            <a:avLst/>
          </a:prstGeom>
        </p:spPr>
        <p:txBody>
          <a:bodyPr/>
          <a:lstStyle>
            <a:lvl1pPr algn="l">
              <a:defRPr sz="3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04950"/>
            <a:ext cx="8229600" cy="308967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0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613171"/>
          </a:xfrm>
          <a:prstGeom prst="rect">
            <a:avLst/>
          </a:prstGeom>
        </p:spPr>
        <p:txBody>
          <a:bodyPr/>
          <a:lstStyle>
            <a:lvl1pPr algn="l">
              <a:defRPr sz="3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581149"/>
            <a:ext cx="4038601" cy="301347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581149"/>
            <a:ext cx="4038601" cy="301347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6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762000"/>
          </a:xfrm>
          <a:prstGeom prst="rect">
            <a:avLst/>
          </a:prstGeom>
        </p:spPr>
        <p:txBody>
          <a:bodyPr/>
          <a:lstStyle>
            <a:lvl1pPr algn="l">
              <a:defRPr sz="3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852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38350"/>
            <a:ext cx="4040188" cy="255627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58528"/>
            <a:ext cx="4041774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038350"/>
            <a:ext cx="4041774" cy="255627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58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777479"/>
          </a:xfrm>
          <a:prstGeom prst="rect">
            <a:avLst/>
          </a:prstGeom>
        </p:spPr>
        <p:txBody>
          <a:bodyPr/>
          <a:lstStyle>
            <a:lvl1pPr algn="l">
              <a:defRPr sz="3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6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9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74295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600" b="1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742950"/>
            <a:ext cx="5111749" cy="385167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581150"/>
            <a:ext cx="3008313" cy="30134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0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600" b="1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42949"/>
            <a:ext cx="5486400" cy="2802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F63D83-F2AD-48F5-9DD5-59466F582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65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C36ABF-0470-0D21-FBDB-D1B6BA300281}"/>
              </a:ext>
            </a:extLst>
          </p:cNvPr>
          <p:cNvSpPr/>
          <p:nvPr userDrawn="1"/>
        </p:nvSpPr>
        <p:spPr>
          <a:xfrm>
            <a:off x="0" y="0"/>
            <a:ext cx="9144000" cy="742950"/>
          </a:xfrm>
          <a:prstGeom prst="rect">
            <a:avLst/>
          </a:prstGeom>
          <a:gradFill flip="none" rotWithShape="1">
            <a:gsLst>
              <a:gs pos="0">
                <a:srgbClr val="8A2BE2"/>
              </a:gs>
              <a:gs pos="100000">
                <a:srgbClr val="FFFF99"/>
              </a:gs>
              <a:gs pos="52000">
                <a:srgbClr val="2E8B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3" name="Picture 12" descr="A colorful mountain with snow on top&#10;&#10;AI-generated content may be incorrect.">
            <a:extLst>
              <a:ext uri="{FF2B5EF4-FFF2-40B4-BE49-F238E27FC236}">
                <a16:creationId xmlns:a16="http://schemas.microsoft.com/office/drawing/2014/main" id="{99D177DF-9AD8-2788-3D85-16CDDD2AA77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2593"/>
            <a:ext cx="1066800" cy="716071"/>
          </a:xfrm>
          <a:prstGeom prst="rect">
            <a:avLst/>
          </a:prstGeom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C2356FA2-EFE6-FC10-9D51-CD8BDB258B59}"/>
              </a:ext>
            </a:extLst>
          </p:cNvPr>
          <p:cNvSpPr txBox="1"/>
          <p:nvPr userDrawn="1"/>
        </p:nvSpPr>
        <p:spPr>
          <a:xfrm>
            <a:off x="0" y="4857750"/>
            <a:ext cx="373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Title of your presentation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5D84DCA-2E08-120E-D975-75DF6EEC7FBE}"/>
              </a:ext>
            </a:extLst>
          </p:cNvPr>
          <p:cNvSpPr txBox="1"/>
          <p:nvPr userDrawn="1"/>
        </p:nvSpPr>
        <p:spPr>
          <a:xfrm>
            <a:off x="3962400" y="485775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93082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8107" y="1325440"/>
            <a:ext cx="78514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Title of your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2632" y="2172248"/>
            <a:ext cx="716407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small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Presenting Author</a:t>
            </a:r>
          </a:p>
          <a:p>
            <a:endParaRPr lang="en-US" sz="2000" cap="small" dirty="0">
              <a:solidFill>
                <a:srgbClr val="00437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Name and address of associated institution no. 1</a:t>
            </a:r>
            <a:endParaRPr lang="en-US" sz="1600" i="1" cap="small" dirty="0">
              <a:solidFill>
                <a:srgbClr val="00437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rgbClr val="00437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Name and address of associated institution no. 2</a:t>
            </a:r>
            <a:endParaRPr lang="en-US" sz="1600" i="1" cap="small" dirty="0">
              <a:solidFill>
                <a:srgbClr val="00437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96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5EF63D83-F2AD-48F5-9DD5-59466F582D19}" type="slidenum">
              <a:rPr lang="de-AT" smtClean="0"/>
              <a:pPr algn="ctr"/>
              <a:t>2</a:t>
            </a:fld>
            <a:endParaRPr lang="de-AT" dirty="0"/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9407167B-A8F1-4782-A219-441985EE7587}"/>
              </a:ext>
            </a:extLst>
          </p:cNvPr>
          <p:cNvSpPr txBox="1"/>
          <p:nvPr/>
        </p:nvSpPr>
        <p:spPr>
          <a:xfrm>
            <a:off x="381000" y="1371095"/>
            <a:ext cx="8271991" cy="2805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 recommend format 16:9</a:t>
            </a:r>
          </a:p>
          <a:p>
            <a:pPr marL="342900" indent="-342900" fontAlgn="base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437A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Make the presentation simple and precise</a:t>
            </a:r>
          </a:p>
          <a:p>
            <a:pPr marL="342900" indent="-342900" fontAlgn="base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437A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Use high-quality graphs and charts</a:t>
            </a:r>
          </a:p>
          <a:p>
            <a:pPr marL="342900" indent="-342900" fontAlgn="base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437A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Same font preferable in presentation, font size 20 points or larger</a:t>
            </a:r>
          </a:p>
          <a:p>
            <a:pPr marL="342900" indent="-342900" fontAlgn="base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437A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General oral presentations: 12+2 min., Keynote oral presentations: 26+3 min</a:t>
            </a:r>
            <a:endParaRPr lang="en-US" sz="1400" dirty="0">
              <a:solidFill>
                <a:srgbClr val="00437A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D2A46F8A-89A2-48AE-B1B5-F16969B3459E}"/>
              </a:ext>
            </a:extLst>
          </p:cNvPr>
          <p:cNvSpPr txBox="1"/>
          <p:nvPr/>
        </p:nvSpPr>
        <p:spPr>
          <a:xfrm>
            <a:off x="381000" y="653320"/>
            <a:ext cx="8534400" cy="699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ts val="400"/>
              </a:spcAft>
              <a:defRPr/>
            </a:pPr>
            <a:r>
              <a:rPr lang="en-US" sz="3000" b="1" dirty="0">
                <a:solidFill>
                  <a:srgbClr val="00437A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Guidelines</a:t>
            </a:r>
            <a:endParaRPr lang="en-US" sz="3000" b="1" cap="small" dirty="0">
              <a:solidFill>
                <a:srgbClr val="0043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47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5EF63D83-F2AD-48F5-9DD5-59466F582D19}" type="slidenum">
              <a:rPr lang="de-AT" smtClean="0"/>
              <a:pPr algn="ctr"/>
              <a:t>3</a:t>
            </a:fld>
            <a:endParaRPr lang="de-AT" dirty="0"/>
          </a:p>
        </p:txBody>
      </p:sp>
      <p:sp>
        <p:nvSpPr>
          <p:cNvPr id="3" name="TextBox 8"/>
          <p:cNvSpPr txBox="1"/>
          <p:nvPr/>
        </p:nvSpPr>
        <p:spPr>
          <a:xfrm>
            <a:off x="4305300" y="1081826"/>
            <a:ext cx="47625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r>
              <a:rPr lang="en-US" sz="3000" b="1" i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Snow 2025</a:t>
            </a:r>
            <a:r>
              <a:rPr lang="en-US" sz="3000" b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br>
              <a:rPr lang="en-US" sz="3000" b="1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n-US" sz="2600" b="1" dirty="0">
              <a:solidFill>
                <a:srgbClr val="00437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rgbClr val="00437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 welcome you to an exciting symposium in spectacular Northwest Iceland</a:t>
            </a:r>
          </a:p>
        </p:txBody>
      </p:sp>
      <p:pic>
        <p:nvPicPr>
          <p:cNvPr id="5" name="Picture 4" descr="A body of water with a mountain in the background&#10;&#10;AI-generated content may be incorrect.">
            <a:extLst>
              <a:ext uri="{FF2B5EF4-FFF2-40B4-BE49-F238E27FC236}">
                <a16:creationId xmlns:a16="http://schemas.microsoft.com/office/drawing/2014/main" id="{BA34D807-92F1-1559-3FC2-1EE23B54B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080929"/>
            <a:ext cx="4235647" cy="184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73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</TotalTime>
  <Words>86</Words>
  <Application>Microsoft Office PowerPoint</Application>
  <PresentationFormat>On-screen Show (16:9)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Manager>Arni Jonsson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Arni Jonsson</dc:creator>
  <cp:keywords>SNOW2025</cp:keywords>
  <cp:lastModifiedBy>Árni Jónsson</cp:lastModifiedBy>
  <cp:revision>288</cp:revision>
  <dcterms:created xsi:type="dcterms:W3CDTF">2017-04-22T17:13:53Z</dcterms:created>
  <dcterms:modified xsi:type="dcterms:W3CDTF">2025-03-25T20:23:31Z</dcterms:modified>
  <cp:category>SNOW2025</cp:category>
</cp:coreProperties>
</file>