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6"/>
  </p:notesMasterIdLst>
  <p:sldIdLst>
    <p:sldId id="260" r:id="rId5"/>
  </p:sldIdLst>
  <p:sldSz cx="30275213" cy="42803763"/>
  <p:notesSz cx="29605288" cy="42132250"/>
  <p:defaultTextStyle>
    <a:defPPr>
      <a:defRPr lang="en-GB"/>
    </a:defPPr>
    <a:lvl1pPr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1pPr>
    <a:lvl2pPr marL="742950" indent="-28575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2pPr>
    <a:lvl3pPr marL="11430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3pPr>
    <a:lvl4pPr marL="16002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4pPr>
    <a:lvl5pPr marL="20574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5pPr>
    <a:lvl6pPr marL="2286000" algn="l" defTabSz="914400" rtl="0" eaLnBrk="1" latinLnBrk="0" hangingPunct="1">
      <a:defRPr sz="8200" kern="1200">
        <a:solidFill>
          <a:schemeClr val="bg1"/>
        </a:solidFill>
        <a:latin typeface="Calibri" panose="020F0502020204030204" pitchFamily="34" charset="0"/>
        <a:ea typeface="+mn-ea"/>
        <a:cs typeface="WenQuanYi Micro Hei" charset="0"/>
      </a:defRPr>
    </a:lvl6pPr>
    <a:lvl7pPr marL="2743200" algn="l" defTabSz="914400" rtl="0" eaLnBrk="1" latinLnBrk="0" hangingPunct="1">
      <a:defRPr sz="8200" kern="1200">
        <a:solidFill>
          <a:schemeClr val="bg1"/>
        </a:solidFill>
        <a:latin typeface="Calibri" panose="020F0502020204030204" pitchFamily="34" charset="0"/>
        <a:ea typeface="+mn-ea"/>
        <a:cs typeface="WenQuanYi Micro Hei" charset="0"/>
      </a:defRPr>
    </a:lvl7pPr>
    <a:lvl8pPr marL="3200400" algn="l" defTabSz="914400" rtl="0" eaLnBrk="1" latinLnBrk="0" hangingPunct="1">
      <a:defRPr sz="8200" kern="1200">
        <a:solidFill>
          <a:schemeClr val="bg1"/>
        </a:solidFill>
        <a:latin typeface="Calibri" panose="020F0502020204030204" pitchFamily="34" charset="0"/>
        <a:ea typeface="+mn-ea"/>
        <a:cs typeface="WenQuanYi Micro Hei" charset="0"/>
      </a:defRPr>
    </a:lvl8pPr>
    <a:lvl9pPr marL="3657600" algn="l" defTabSz="914400" rtl="0" eaLnBrk="1" latinLnBrk="0" hangingPunct="1">
      <a:defRPr sz="8200" kern="1200">
        <a:solidFill>
          <a:schemeClr val="bg1"/>
        </a:solidFill>
        <a:latin typeface="Calibri" panose="020F0502020204030204" pitchFamily="34" charset="0"/>
        <a:ea typeface="+mn-ea"/>
        <a:cs typeface="WenQuanYi Micro Hei" charset="0"/>
      </a:defRPr>
    </a:lvl9pPr>
  </p:defaultTextStyle>
  <p:extLst>
    <p:ext uri="{EFAFB233-063F-42B5-8137-9DF3F51BA10A}">
      <p15:sldGuideLst xmlns:p15="http://schemas.microsoft.com/office/powerpoint/2012/main">
        <p15:guide id="1" orient="horz" pos="2160">
          <p15:clr>
            <a:srgbClr val="A4A3A4"/>
          </p15:clr>
        </p15:guide>
        <p15:guide id="2" pos="2883">
          <p15:clr>
            <a:srgbClr val="A4A3A4"/>
          </p15:clr>
        </p15:guide>
      </p15:sldGuideLst>
    </p:ext>
    <p:ext uri="{2D200454-40CA-4A62-9FC3-DE9A4176ACB9}">
      <p15:notesGuideLst xmlns:p15="http://schemas.microsoft.com/office/powerpoint/2012/main">
        <p15:guide id="1" orient="horz" pos="13271" userDrawn="1">
          <p15:clr>
            <a:srgbClr val="A4A3A4"/>
          </p15:clr>
        </p15:guide>
        <p15:guide id="2" pos="932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00437A"/>
    <a:srgbClr val="82CFF5"/>
    <a:srgbClr val="75C5F4"/>
    <a:srgbClr val="2A53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01268-F54B-43BA-A894-B8972A4FE864}" v="19" dt="2025-04-15T13:24:10.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3" d="100"/>
          <a:sy n="23" d="100"/>
        </p:scale>
        <p:origin x="4032" y="144"/>
      </p:cViewPr>
      <p:guideLst>
        <p:guide orient="horz" pos="2160"/>
        <p:guide pos="2883"/>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13271"/>
        <p:guide pos="932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Árni Jónsson" userId="31be49dfde514112" providerId="LiveId" clId="{BF5697DD-19D8-4F62-BFB4-CBDA3328E848}"/>
    <pc:docChg chg="undo custSel modSld">
      <pc:chgData name="Árni Jónsson" userId="31be49dfde514112" providerId="LiveId" clId="{BF5697DD-19D8-4F62-BFB4-CBDA3328E848}" dt="2019-02-26T20:53:37.322" v="649" actId="255"/>
      <pc:docMkLst>
        <pc:docMk/>
      </pc:docMkLst>
      <pc:sldChg chg="addSp delSp modSp">
        <pc:chgData name="Árni Jónsson" userId="31be49dfde514112" providerId="LiveId" clId="{BF5697DD-19D8-4F62-BFB4-CBDA3328E848}" dt="2019-02-26T20:53:37.322" v="649" actId="255"/>
        <pc:sldMkLst>
          <pc:docMk/>
          <pc:sldMk cId="0" sldId="260"/>
        </pc:sldMkLst>
      </pc:sldChg>
    </pc:docChg>
  </pc:docChgLst>
  <pc:docChgLst>
    <pc:chgData name="Árni Jónsson" userId="31be49dfde514112" providerId="LiveId" clId="{0448727B-EDFD-4D1F-A022-3D7DB020E44A}"/>
    <pc:docChg chg="custSel modSld modNotesMaster">
      <pc:chgData name="Árni Jónsson" userId="31be49dfde514112" providerId="LiveId" clId="{0448727B-EDFD-4D1F-A022-3D7DB020E44A}" dt="2019-03-04T09:00:15.978" v="75" actId="790"/>
      <pc:docMkLst>
        <pc:docMk/>
      </pc:docMkLst>
      <pc:sldChg chg="addSp delSp modSp modNotes">
        <pc:chgData name="Árni Jónsson" userId="31be49dfde514112" providerId="LiveId" clId="{0448727B-EDFD-4D1F-A022-3D7DB020E44A}" dt="2019-03-04T09:00:15.978" v="75" actId="790"/>
        <pc:sldMkLst>
          <pc:docMk/>
          <pc:sldMk cId="0" sldId="260"/>
        </pc:sldMkLst>
      </pc:sldChg>
    </pc:docChg>
  </pc:docChgLst>
  <pc:docChgLst>
    <pc:chgData name="Arni Jonsson" userId="121a0e5d-028a-4a50-88bd-eb880a850f44" providerId="ADAL" clId="{96301268-F54B-43BA-A894-B8972A4FE864}"/>
    <pc:docChg chg="custSel modSld">
      <pc:chgData name="Arni Jonsson" userId="121a0e5d-028a-4a50-88bd-eb880a850f44" providerId="ADAL" clId="{96301268-F54B-43BA-A894-B8972A4FE864}" dt="2025-04-15T13:24:10.785" v="466" actId="14100"/>
      <pc:docMkLst>
        <pc:docMk/>
      </pc:docMkLst>
      <pc:sldChg chg="addSp delSp modSp mod">
        <pc:chgData name="Arni Jonsson" userId="121a0e5d-028a-4a50-88bd-eb880a850f44" providerId="ADAL" clId="{96301268-F54B-43BA-A894-B8972A4FE864}" dt="2025-04-15T13:24:10.785" v="466" actId="14100"/>
        <pc:sldMkLst>
          <pc:docMk/>
          <pc:sldMk cId="0" sldId="260"/>
        </pc:sldMkLst>
        <pc:spChg chg="add mod">
          <ac:chgData name="Arni Jonsson" userId="121a0e5d-028a-4a50-88bd-eb880a850f44" providerId="ADAL" clId="{96301268-F54B-43BA-A894-B8972A4FE864}" dt="2025-04-15T13:24:10.785" v="466" actId="14100"/>
          <ac:spMkLst>
            <pc:docMk/>
            <pc:sldMk cId="0" sldId="260"/>
            <ac:spMk id="3" creationId="{DCE2C807-110C-B540-AAEE-5E256C8AD550}"/>
          </ac:spMkLst>
        </pc:spChg>
        <pc:spChg chg="add mod">
          <ac:chgData name="Arni Jonsson" userId="121a0e5d-028a-4a50-88bd-eb880a850f44" providerId="ADAL" clId="{96301268-F54B-43BA-A894-B8972A4FE864}" dt="2025-01-23T19:04:15.478" v="52" actId="2711"/>
          <ac:spMkLst>
            <pc:docMk/>
            <pc:sldMk cId="0" sldId="260"/>
            <ac:spMk id="8" creationId="{C30B357E-6C0D-9DC7-D91B-ECE9A1F3CE40}"/>
          </ac:spMkLst>
        </pc:spChg>
        <pc:spChg chg="add mod">
          <ac:chgData name="Arni Jonsson" userId="121a0e5d-028a-4a50-88bd-eb880a850f44" providerId="ADAL" clId="{96301268-F54B-43BA-A894-B8972A4FE864}" dt="2025-01-23T19:44:12.225" v="141" actId="164"/>
          <ac:spMkLst>
            <pc:docMk/>
            <pc:sldMk cId="0" sldId="260"/>
            <ac:spMk id="14" creationId="{A5F81ED4-A56F-07AC-2699-C12B7BCE8E63}"/>
          </ac:spMkLst>
        </pc:spChg>
        <pc:spChg chg="mod">
          <ac:chgData name="Arni Jonsson" userId="121a0e5d-028a-4a50-88bd-eb880a850f44" providerId="ADAL" clId="{96301268-F54B-43BA-A894-B8972A4FE864}" dt="2025-01-23T19:04:43.515" v="53" actId="14100"/>
          <ac:spMkLst>
            <pc:docMk/>
            <pc:sldMk cId="0" sldId="260"/>
            <ac:spMk id="2057" creationId="{1D99CE60-C093-41FB-A19C-6776CF9F8132}"/>
          </ac:spMkLst>
        </pc:spChg>
        <pc:spChg chg="mod">
          <ac:chgData name="Arni Jonsson" userId="121a0e5d-028a-4a50-88bd-eb880a850f44" providerId="ADAL" clId="{96301268-F54B-43BA-A894-B8972A4FE864}" dt="2025-01-23T18:56:41.460" v="12" actId="14100"/>
          <ac:spMkLst>
            <pc:docMk/>
            <pc:sldMk cId="0" sldId="260"/>
            <ac:spMk id="3075" creationId="{9976DF12-F65D-4F33-98DF-96611757D94C}"/>
          </ac:spMkLst>
        </pc:spChg>
        <pc:spChg chg="mod">
          <ac:chgData name="Arni Jonsson" userId="121a0e5d-028a-4a50-88bd-eb880a850f44" providerId="ADAL" clId="{96301268-F54B-43BA-A894-B8972A4FE864}" dt="2025-01-23T19:01:28.889" v="30" actId="1035"/>
          <ac:spMkLst>
            <pc:docMk/>
            <pc:sldMk cId="0" sldId="260"/>
            <ac:spMk id="3083" creationId="{B4AAA41D-4557-491D-8A85-A9B0CA669446}"/>
          </ac:spMkLst>
        </pc:spChg>
        <pc:spChg chg="mod">
          <ac:chgData name="Arni Jonsson" userId="121a0e5d-028a-4a50-88bd-eb880a850f44" providerId="ADAL" clId="{96301268-F54B-43BA-A894-B8972A4FE864}" dt="2025-01-23T19:25:35.868" v="93" actId="20577"/>
          <ac:spMkLst>
            <pc:docMk/>
            <pc:sldMk cId="0" sldId="260"/>
            <ac:spMk id="3085" creationId="{8A882FD4-6ABC-4797-A4F2-B581123F537E}"/>
          </ac:spMkLst>
        </pc:spChg>
        <pc:spChg chg="mod">
          <ac:chgData name="Arni Jonsson" userId="121a0e5d-028a-4a50-88bd-eb880a850f44" providerId="ADAL" clId="{96301268-F54B-43BA-A894-B8972A4FE864}" dt="2025-01-23T19:43:32.182" v="130" actId="20577"/>
          <ac:spMkLst>
            <pc:docMk/>
            <pc:sldMk cId="0" sldId="260"/>
            <ac:spMk id="3093" creationId="{71EDC6A1-6D31-42D9-8FA2-6FA3A06BE90A}"/>
          </ac:spMkLst>
        </pc:spChg>
        <pc:grpChg chg="add mod">
          <ac:chgData name="Arni Jonsson" userId="121a0e5d-028a-4a50-88bd-eb880a850f44" providerId="ADAL" clId="{96301268-F54B-43BA-A894-B8972A4FE864}" dt="2025-01-23T19:44:12.225" v="141" actId="164"/>
          <ac:grpSpMkLst>
            <pc:docMk/>
            <pc:sldMk cId="0" sldId="260"/>
            <ac:grpSpMk id="16" creationId="{20312067-8A16-A64D-D3CE-13123AA17280}"/>
          </ac:grpSpMkLst>
        </pc:grpChg>
        <pc:picChg chg="add mod modCrop">
          <ac:chgData name="Arni Jonsson" userId="121a0e5d-028a-4a50-88bd-eb880a850f44" providerId="ADAL" clId="{96301268-F54B-43BA-A894-B8972A4FE864}" dt="2025-01-23T19:44:47.006" v="142" actId="14100"/>
          <ac:picMkLst>
            <pc:docMk/>
            <pc:sldMk cId="0" sldId="260"/>
            <ac:picMk id="6" creationId="{2294416D-8919-44BB-6FD4-7F33ACC9171E}"/>
          </ac:picMkLst>
        </pc:picChg>
        <pc:picChg chg="add mod">
          <ac:chgData name="Arni Jonsson" userId="121a0e5d-028a-4a50-88bd-eb880a850f44" providerId="ADAL" clId="{96301268-F54B-43BA-A894-B8972A4FE864}" dt="2025-01-23T19:25:52.283" v="95" actId="14100"/>
          <ac:picMkLst>
            <pc:docMk/>
            <pc:sldMk cId="0" sldId="260"/>
            <ac:picMk id="10" creationId="{6ECD5FFB-3763-885D-AFD7-15B8253AE4DF}"/>
          </ac:picMkLst>
        </pc:picChg>
        <pc:picChg chg="add mod">
          <ac:chgData name="Arni Jonsson" userId="121a0e5d-028a-4a50-88bd-eb880a850f44" providerId="ADAL" clId="{96301268-F54B-43BA-A894-B8972A4FE864}" dt="2025-01-23T19:44:12.225" v="141" actId="164"/>
          <ac:picMkLst>
            <pc:docMk/>
            <pc:sldMk cId="0" sldId="260"/>
            <ac:picMk id="13" creationId="{4C8116C8-43BD-2308-7F3E-E0FF27961DD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a:extLst>
              <a:ext uri="{FF2B5EF4-FFF2-40B4-BE49-F238E27FC236}">
                <a16:creationId xmlns:a16="http://schemas.microsoft.com/office/drawing/2014/main" id="{57E4F353-F7D7-4670-BDFB-1A1EB04F4187}"/>
              </a:ext>
            </a:extLst>
          </p:cNvPr>
          <p:cNvSpPr>
            <a:spLocks noChangeArrowheads="1"/>
          </p:cNvSpPr>
          <p:nvPr/>
        </p:nvSpPr>
        <p:spPr bwMode="auto">
          <a:xfrm>
            <a:off x="8" y="1"/>
            <a:ext cx="29605288" cy="4213225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2051" name="Text Box 2">
            <a:extLst>
              <a:ext uri="{FF2B5EF4-FFF2-40B4-BE49-F238E27FC236}">
                <a16:creationId xmlns:a16="http://schemas.microsoft.com/office/drawing/2014/main" id="{07449B70-A73D-47BB-BA98-0BCB2F7E527F}"/>
              </a:ext>
            </a:extLst>
          </p:cNvPr>
          <p:cNvSpPr txBox="1">
            <a:spLocks noChangeArrowheads="1"/>
          </p:cNvSpPr>
          <p:nvPr/>
        </p:nvSpPr>
        <p:spPr bwMode="auto">
          <a:xfrm>
            <a:off x="1" y="1"/>
            <a:ext cx="12830395" cy="2103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2" name="Rectangle 3">
            <a:extLst>
              <a:ext uri="{FF2B5EF4-FFF2-40B4-BE49-F238E27FC236}">
                <a16:creationId xmlns:a16="http://schemas.microsoft.com/office/drawing/2014/main" id="{FF36B1BA-0476-4A53-9AE2-CE6EDD00E460}"/>
              </a:ext>
            </a:extLst>
          </p:cNvPr>
          <p:cNvSpPr>
            <a:spLocks noGrp="1" noChangeArrowheads="1"/>
          </p:cNvSpPr>
          <p:nvPr>
            <p:ph type="dt"/>
          </p:nvPr>
        </p:nvSpPr>
        <p:spPr bwMode="auto">
          <a:xfrm>
            <a:off x="16768513" y="0"/>
            <a:ext cx="12824014" cy="2097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t" anchorCtr="0" compatLnSpc="1">
            <a:prstTxWarp prst="textNoShape">
              <a:avLst/>
            </a:prstTxWarp>
          </a:bodyPr>
          <a:lstStyle>
            <a:lvl1pPr algn="r" eaLnBrk="1" hangingPunct="1">
              <a:buClr>
                <a:srgbClr val="000000"/>
              </a:buClr>
              <a:buSzPct val="45000"/>
              <a:buFont typeface="Wingdings" charset="2"/>
              <a:buNone/>
              <a:tabLst>
                <a:tab pos="3244269" algn="l"/>
                <a:tab pos="6488543" algn="l"/>
                <a:tab pos="9732808" algn="l"/>
                <a:tab pos="12977085" algn="l"/>
              </a:tabLst>
              <a:defRPr sz="5600">
                <a:solidFill>
                  <a:srgbClr val="000000"/>
                </a:solidFill>
                <a:latin typeface="Times New Roman" pitchFamily="16" charset="0"/>
                <a:ea typeface="DejaVu Sans" charset="0"/>
                <a:cs typeface="DejaVu Sans" charset="0"/>
              </a:defRPr>
            </a:lvl1pPr>
          </a:lstStyle>
          <a:p>
            <a:pPr>
              <a:defRPr/>
            </a:pPr>
            <a:endParaRPr lang="fr-FR" altLang="de-DE"/>
          </a:p>
        </p:txBody>
      </p:sp>
      <p:sp>
        <p:nvSpPr>
          <p:cNvPr id="2053" name="Rectangle 4">
            <a:extLst>
              <a:ext uri="{FF2B5EF4-FFF2-40B4-BE49-F238E27FC236}">
                <a16:creationId xmlns:a16="http://schemas.microsoft.com/office/drawing/2014/main" id="{DC6DC275-D948-4124-A10D-F65C6CAC178C}"/>
              </a:ext>
            </a:extLst>
          </p:cNvPr>
          <p:cNvSpPr>
            <a:spLocks noGrp="1" noRot="1" noChangeAspect="1" noChangeArrowheads="1"/>
          </p:cNvSpPr>
          <p:nvPr>
            <p:ph type="sldImg"/>
          </p:nvPr>
        </p:nvSpPr>
        <p:spPr bwMode="auto">
          <a:xfrm>
            <a:off x="-44011850" y="-72097900"/>
            <a:ext cx="117622638" cy="166298563"/>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E7DC8A97-CCF0-409F-B556-992410A2C018}"/>
              </a:ext>
            </a:extLst>
          </p:cNvPr>
          <p:cNvSpPr>
            <a:spLocks noGrp="1" noChangeArrowheads="1"/>
          </p:cNvSpPr>
          <p:nvPr>
            <p:ph type="body"/>
          </p:nvPr>
        </p:nvSpPr>
        <p:spPr bwMode="auto">
          <a:xfrm>
            <a:off x="2958783" y="20010257"/>
            <a:ext cx="23681360" cy="18952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t" anchorCtr="0" compatLnSpc="1">
            <a:prstTxWarp prst="textNoShape">
              <a:avLst/>
            </a:prstTxWarp>
          </a:bodyPr>
          <a:lstStyle/>
          <a:p>
            <a:pPr lvl="0"/>
            <a:endParaRPr lang="de-DE" altLang="de-DE" noProof="0"/>
          </a:p>
        </p:txBody>
      </p:sp>
      <p:sp>
        <p:nvSpPr>
          <p:cNvPr id="2055" name="Text Box 6">
            <a:extLst>
              <a:ext uri="{FF2B5EF4-FFF2-40B4-BE49-F238E27FC236}">
                <a16:creationId xmlns:a16="http://schemas.microsoft.com/office/drawing/2014/main" id="{4AA67EF5-1DD6-4EC8-A8BF-9C1A797CC10F}"/>
              </a:ext>
            </a:extLst>
          </p:cNvPr>
          <p:cNvSpPr txBox="1">
            <a:spLocks noChangeArrowheads="1"/>
          </p:cNvSpPr>
          <p:nvPr/>
        </p:nvSpPr>
        <p:spPr bwMode="auto">
          <a:xfrm>
            <a:off x="1" y="40022112"/>
            <a:ext cx="12830395" cy="2103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4" name="Rectangle 7">
            <a:extLst>
              <a:ext uri="{FF2B5EF4-FFF2-40B4-BE49-F238E27FC236}">
                <a16:creationId xmlns:a16="http://schemas.microsoft.com/office/drawing/2014/main" id="{72CCFBDF-3515-40A4-A7EF-CC3DD468FD48}"/>
              </a:ext>
            </a:extLst>
          </p:cNvPr>
          <p:cNvSpPr>
            <a:spLocks noGrp="1" noChangeArrowheads="1"/>
          </p:cNvSpPr>
          <p:nvPr>
            <p:ph type="sldNum"/>
          </p:nvPr>
        </p:nvSpPr>
        <p:spPr bwMode="auto">
          <a:xfrm>
            <a:off x="16768513" y="40022124"/>
            <a:ext cx="12824014" cy="2097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b" anchorCtr="0" compatLnSpc="1">
            <a:prstTxWarp prst="textNoShape">
              <a:avLst/>
            </a:prstTxWarp>
          </a:bodyPr>
          <a:lstStyle>
            <a:lvl1pPr algn="r" eaLnBrk="1" hangingPunct="1">
              <a:buClr>
                <a:srgbClr val="000000"/>
              </a:buClr>
              <a:buSzPct val="45000"/>
              <a:buFont typeface="Wingdings" panose="05000000000000000000" pitchFamily="2" charset="2"/>
              <a:buNone/>
              <a:tabLst>
                <a:tab pos="3238101" algn="l"/>
                <a:tab pos="6482775" algn="l"/>
                <a:tab pos="9727447" algn="l"/>
                <a:tab pos="12972119" algn="l"/>
              </a:tabLst>
              <a:defRPr sz="5600">
                <a:solidFill>
                  <a:srgbClr val="000000"/>
                </a:solidFill>
                <a:latin typeface="Times New Roman" panose="02020603050405020304" pitchFamily="18" charset="0"/>
                <a:cs typeface="DejaVu Sans" charset="0"/>
              </a:defRPr>
            </a:lvl1pPr>
          </a:lstStyle>
          <a:p>
            <a:pPr>
              <a:defRPr/>
            </a:pPr>
            <a:fld id="{04C09B32-FE52-4087-8CDD-34130C5E104E}" type="slidenum">
              <a:rPr lang="fr-FR" altLang="de-DE"/>
              <a:pPr>
                <a:defRPr/>
              </a:pPr>
              <a:t>‹#›</a:t>
            </a:fld>
            <a:endParaRPr lang="fr-FR" altLang="de-D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BB1FC1FE-F896-4844-99DF-AC5640490178}"/>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5pPr>
            <a:lvl6pPr marL="2532474"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6pPr>
            <a:lvl7pPr marL="2992921"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7pPr>
            <a:lvl8pPr marL="3453368"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8pPr>
            <a:lvl9pPr marL="3913819"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39C7A5A6-2539-4EA7-8F94-E2D574DF6710}" type="slidenum">
              <a:rPr lang="fr-FR" altLang="de-DE" sz="5600">
                <a:ea typeface="WenQuanYi Micro Hei" charset="0"/>
              </a:rPr>
              <a:pPr>
                <a:spcBef>
                  <a:spcPct val="0"/>
                </a:spcBef>
                <a:buSzPct val="45000"/>
                <a:buFont typeface="Wingdings" panose="05000000000000000000" pitchFamily="2" charset="2"/>
                <a:buNone/>
              </a:pPr>
              <a:t>1</a:t>
            </a:fld>
            <a:endParaRPr lang="fr-FR" altLang="de-DE" sz="5600">
              <a:ea typeface="WenQuanYi Micro Hei" charset="0"/>
            </a:endParaRPr>
          </a:p>
        </p:txBody>
      </p:sp>
      <p:sp>
        <p:nvSpPr>
          <p:cNvPr id="4099" name="Rectangle 1">
            <a:extLst>
              <a:ext uri="{FF2B5EF4-FFF2-40B4-BE49-F238E27FC236}">
                <a16:creationId xmlns:a16="http://schemas.microsoft.com/office/drawing/2014/main" id="{0131A562-880E-4CB2-A6D9-4001C7AC1209}"/>
              </a:ext>
            </a:extLst>
          </p:cNvPr>
          <p:cNvSpPr>
            <a:spLocks noGrp="1" noRot="1" noChangeAspect="1" noChangeArrowheads="1" noTextEdit="1"/>
          </p:cNvSpPr>
          <p:nvPr>
            <p:ph type="sldImg"/>
          </p:nvPr>
        </p:nvSpPr>
        <p:spPr>
          <a:xfrm>
            <a:off x="-44013438" y="-72097900"/>
            <a:ext cx="117632163" cy="16631126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55F6EE02-0F8C-42DB-86F5-D7391EA6277A}"/>
              </a:ext>
            </a:extLst>
          </p:cNvPr>
          <p:cNvSpPr>
            <a:spLocks noGrp="1" noChangeArrowheads="1"/>
          </p:cNvSpPr>
          <p:nvPr>
            <p:ph type="body" idx="1"/>
          </p:nvPr>
        </p:nvSpPr>
        <p:spPr>
          <a:xfrm>
            <a:off x="2958776" y="20010257"/>
            <a:ext cx="23687740" cy="1895919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270920" y="13297502"/>
            <a:ext cx="25733374" cy="9175069"/>
          </a:xfrm>
        </p:spPr>
        <p:txBody>
          <a:bodyPr/>
          <a:lstStyle/>
          <a:p>
            <a:r>
              <a:rPr lang="de-DE"/>
              <a:t>Titelmasterformat durch Klicken bearbeiten</a:t>
            </a:r>
            <a:endParaRPr lang="de-AT"/>
          </a:p>
        </p:txBody>
      </p:sp>
      <p:sp>
        <p:nvSpPr>
          <p:cNvPr id="3" name="Untertitel 2"/>
          <p:cNvSpPr>
            <a:spLocks noGrp="1"/>
          </p:cNvSpPr>
          <p:nvPr>
            <p:ph type="subTitle" idx="1"/>
          </p:nvPr>
        </p:nvSpPr>
        <p:spPr>
          <a:xfrm>
            <a:off x="4541839" y="24255201"/>
            <a:ext cx="21191537" cy="10938652"/>
          </a:xfrm>
        </p:spPr>
        <p:txBody>
          <a:bodyPr/>
          <a:lstStyle>
            <a:lvl1pPr marL="0" indent="0" algn="ctr">
              <a:buNone/>
              <a:defRPr/>
            </a:lvl1pPr>
            <a:lvl2pPr marL="457657" indent="0" algn="ctr">
              <a:buNone/>
              <a:defRPr/>
            </a:lvl2pPr>
            <a:lvl3pPr marL="915314" indent="0" algn="ctr">
              <a:buNone/>
              <a:defRPr/>
            </a:lvl3pPr>
            <a:lvl4pPr marL="1372972" indent="0" algn="ctr">
              <a:buNone/>
              <a:defRPr/>
            </a:lvl4pPr>
            <a:lvl5pPr marL="1830629" indent="0" algn="ctr">
              <a:buNone/>
              <a:defRPr/>
            </a:lvl5pPr>
            <a:lvl6pPr marL="2288286" indent="0" algn="ctr">
              <a:buNone/>
              <a:defRPr/>
            </a:lvl6pPr>
            <a:lvl7pPr marL="2745943" indent="0" algn="ctr">
              <a:buNone/>
              <a:defRPr/>
            </a:lvl7pPr>
            <a:lvl8pPr marL="3203600" indent="0" algn="ctr">
              <a:buNone/>
              <a:defRPr/>
            </a:lvl8pPr>
            <a:lvl9pPr marL="3661258" indent="0" algn="ctr">
              <a:buNone/>
              <a:defRPr/>
            </a:lvl9pPr>
          </a:lstStyle>
          <a:p>
            <a:r>
              <a:rPr lang="de-DE"/>
              <a:t>Formatvorlage des Untertitelmasters durch Klicken bearbeiten</a:t>
            </a:r>
            <a:endParaRPr lang="de-AT"/>
          </a:p>
        </p:txBody>
      </p:sp>
      <p:sp>
        <p:nvSpPr>
          <p:cNvPr id="4" name="Rectangle 3">
            <a:extLst>
              <a:ext uri="{FF2B5EF4-FFF2-40B4-BE49-F238E27FC236}">
                <a16:creationId xmlns:a16="http://schemas.microsoft.com/office/drawing/2014/main" id="{051FCD63-7B70-4EB1-9BA7-14573727F71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D86AC1D3-196D-4545-BF3A-80B588E8C2D2}"/>
              </a:ext>
            </a:extLst>
          </p:cNvPr>
          <p:cNvSpPr>
            <a:spLocks noGrp="1" noChangeArrowheads="1"/>
          </p:cNvSpPr>
          <p:nvPr>
            <p:ph type="sldNum" idx="11"/>
          </p:nvPr>
        </p:nvSpPr>
        <p:spPr>
          <a:ln/>
        </p:spPr>
        <p:txBody>
          <a:bodyPr/>
          <a:lstStyle>
            <a:lvl1pPr>
              <a:defRPr/>
            </a:lvl1pPr>
          </a:lstStyle>
          <a:p>
            <a:pPr>
              <a:defRPr/>
            </a:pPr>
            <a:fld id="{6EDB9C7D-D98E-4312-AB93-009667B872AA}" type="slidenum">
              <a:rPr lang="fr-FR" altLang="de-DE"/>
              <a:pPr>
                <a:defRPr/>
              </a:pPr>
              <a:t>‹#›</a:t>
            </a:fld>
            <a:endParaRPr lang="fr-FR" altLang="de-DE"/>
          </a:p>
        </p:txBody>
      </p:sp>
    </p:spTree>
    <p:extLst>
      <p:ext uri="{BB962C8B-B14F-4D97-AF65-F5344CB8AC3E}">
        <p14:creationId xmlns:p14="http://schemas.microsoft.com/office/powerpoint/2010/main" val="2530023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CF8ECC04-15C1-4E5C-BAD0-664350305B3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DF2037DD-33F1-4939-95DA-AC893AC61C7B}"/>
              </a:ext>
            </a:extLst>
          </p:cNvPr>
          <p:cNvSpPr>
            <a:spLocks noGrp="1" noChangeArrowheads="1"/>
          </p:cNvSpPr>
          <p:nvPr>
            <p:ph type="sldNum" idx="11"/>
          </p:nvPr>
        </p:nvSpPr>
        <p:spPr>
          <a:ln/>
        </p:spPr>
        <p:txBody>
          <a:bodyPr/>
          <a:lstStyle>
            <a:lvl1pPr>
              <a:defRPr/>
            </a:lvl1pPr>
          </a:lstStyle>
          <a:p>
            <a:pPr>
              <a:defRPr/>
            </a:pPr>
            <a:fld id="{CC8F5733-AED9-4917-B395-3A9A4FA7F7EF}" type="slidenum">
              <a:rPr lang="fr-FR" altLang="de-DE"/>
              <a:pPr>
                <a:defRPr/>
              </a:pPr>
              <a:t>‹#›</a:t>
            </a:fld>
            <a:endParaRPr lang="fr-FR" altLang="de-DE"/>
          </a:p>
        </p:txBody>
      </p:sp>
    </p:spTree>
    <p:extLst>
      <p:ext uri="{BB962C8B-B14F-4D97-AF65-F5344CB8AC3E}">
        <p14:creationId xmlns:p14="http://schemas.microsoft.com/office/powerpoint/2010/main" val="1441947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91697" y="27506160"/>
            <a:ext cx="25733374" cy="8500432"/>
          </a:xfrm>
        </p:spPr>
        <p:txBody>
          <a:bodyPr anchor="t"/>
          <a:lstStyle>
            <a:lvl1pPr algn="l">
              <a:defRPr sz="4004" b="1" cap="all"/>
            </a:lvl1pPr>
          </a:lstStyle>
          <a:p>
            <a:r>
              <a:rPr lang="de-DE"/>
              <a:t>Titelmasterformat durch Klicken bearbeiten</a:t>
            </a:r>
            <a:endParaRPr lang="de-AT"/>
          </a:p>
        </p:txBody>
      </p:sp>
      <p:sp>
        <p:nvSpPr>
          <p:cNvPr id="3" name="Textplatzhalter 2"/>
          <p:cNvSpPr>
            <a:spLocks noGrp="1"/>
          </p:cNvSpPr>
          <p:nvPr>
            <p:ph type="body" idx="1"/>
          </p:nvPr>
        </p:nvSpPr>
        <p:spPr>
          <a:xfrm>
            <a:off x="2391697" y="18142193"/>
            <a:ext cx="25733374" cy="9363967"/>
          </a:xfrm>
        </p:spPr>
        <p:txBody>
          <a:bodyPr anchor="b"/>
          <a:lstStyle>
            <a:lvl1pPr marL="0" indent="0">
              <a:buNone/>
              <a:defRPr sz="2002"/>
            </a:lvl1pPr>
            <a:lvl2pPr marL="457657" indent="0">
              <a:buNone/>
              <a:defRPr sz="1802"/>
            </a:lvl2pPr>
            <a:lvl3pPr marL="915314" indent="0">
              <a:buNone/>
              <a:defRPr sz="1602"/>
            </a:lvl3pPr>
            <a:lvl4pPr marL="1372972" indent="0">
              <a:buNone/>
              <a:defRPr sz="1401"/>
            </a:lvl4pPr>
            <a:lvl5pPr marL="1830629" indent="0">
              <a:buNone/>
              <a:defRPr sz="1401"/>
            </a:lvl5pPr>
            <a:lvl6pPr marL="2288286" indent="0">
              <a:buNone/>
              <a:defRPr sz="1401"/>
            </a:lvl6pPr>
            <a:lvl7pPr marL="2745943" indent="0">
              <a:buNone/>
              <a:defRPr sz="1401"/>
            </a:lvl7pPr>
            <a:lvl8pPr marL="3203600" indent="0">
              <a:buNone/>
              <a:defRPr sz="1401"/>
            </a:lvl8pPr>
            <a:lvl9pPr marL="3661258" indent="0">
              <a:buNone/>
              <a:defRPr sz="1401"/>
            </a:lvl9pPr>
          </a:lstStyle>
          <a:p>
            <a:pPr lvl="0"/>
            <a:r>
              <a:rPr lang="de-DE"/>
              <a:t>Textmasterformat bearbeiten</a:t>
            </a:r>
          </a:p>
        </p:txBody>
      </p:sp>
      <p:sp>
        <p:nvSpPr>
          <p:cNvPr id="4" name="Rectangle 3">
            <a:extLst>
              <a:ext uri="{FF2B5EF4-FFF2-40B4-BE49-F238E27FC236}">
                <a16:creationId xmlns:a16="http://schemas.microsoft.com/office/drawing/2014/main" id="{CE88CFBC-FCE9-494E-8AA4-DCEC2CDEC846}"/>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651525CB-5717-4EAF-8F5C-91664B7BCE8B}"/>
              </a:ext>
            </a:extLst>
          </p:cNvPr>
          <p:cNvSpPr>
            <a:spLocks noGrp="1" noChangeArrowheads="1"/>
          </p:cNvSpPr>
          <p:nvPr>
            <p:ph type="sldNum" idx="11"/>
          </p:nvPr>
        </p:nvSpPr>
        <p:spPr>
          <a:ln/>
        </p:spPr>
        <p:txBody>
          <a:bodyPr/>
          <a:lstStyle>
            <a:lvl1pPr>
              <a:defRPr/>
            </a:lvl1pPr>
          </a:lstStyle>
          <a:p>
            <a:pPr>
              <a:defRPr/>
            </a:pPr>
            <a:fld id="{41BC6D8C-314B-4417-8E3F-E85069E08390}" type="slidenum">
              <a:rPr lang="fr-FR" altLang="de-DE"/>
              <a:pPr>
                <a:defRPr/>
              </a:pPr>
              <a:t>‹#›</a:t>
            </a:fld>
            <a:endParaRPr lang="fr-FR" altLang="de-DE"/>
          </a:p>
        </p:txBody>
      </p:sp>
    </p:spTree>
    <p:extLst>
      <p:ext uri="{BB962C8B-B14F-4D97-AF65-F5344CB8AC3E}">
        <p14:creationId xmlns:p14="http://schemas.microsoft.com/office/powerpoint/2010/main" val="1836967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1514476" y="9987810"/>
            <a:ext cx="13546056" cy="28247468"/>
          </a:xfrm>
        </p:spPr>
        <p:txBody>
          <a:bodyPr/>
          <a:lstStyle>
            <a:lvl1pPr>
              <a:defRPr sz="2803"/>
            </a:lvl1pPr>
            <a:lvl2pPr>
              <a:defRPr sz="2402"/>
            </a:lvl2pPr>
            <a:lvl3pPr>
              <a:defRPr sz="2002"/>
            </a:lvl3pPr>
            <a:lvl4pPr>
              <a:defRPr sz="1802"/>
            </a:lvl4pPr>
            <a:lvl5pPr>
              <a:defRPr sz="1802"/>
            </a:lvl5pPr>
            <a:lvl6pPr>
              <a:defRPr sz="1802"/>
            </a:lvl6pPr>
            <a:lvl7pPr>
              <a:defRPr sz="1802"/>
            </a:lvl7pPr>
            <a:lvl8pPr>
              <a:defRPr sz="1802"/>
            </a:lvl8pPr>
            <a:lvl9pPr>
              <a:defRPr sz="18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15213092" y="9987810"/>
            <a:ext cx="13546056" cy="28247468"/>
          </a:xfrm>
        </p:spPr>
        <p:txBody>
          <a:bodyPr/>
          <a:lstStyle>
            <a:lvl1pPr>
              <a:defRPr sz="2803"/>
            </a:lvl1pPr>
            <a:lvl2pPr>
              <a:defRPr sz="2402"/>
            </a:lvl2pPr>
            <a:lvl3pPr>
              <a:defRPr sz="2002"/>
            </a:lvl3pPr>
            <a:lvl4pPr>
              <a:defRPr sz="1802"/>
            </a:lvl4pPr>
            <a:lvl5pPr>
              <a:defRPr sz="1802"/>
            </a:lvl5pPr>
            <a:lvl6pPr>
              <a:defRPr sz="1802"/>
            </a:lvl6pPr>
            <a:lvl7pPr>
              <a:defRPr sz="1802"/>
            </a:lvl7pPr>
            <a:lvl8pPr>
              <a:defRPr sz="1802"/>
            </a:lvl8pPr>
            <a:lvl9pPr>
              <a:defRPr sz="18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Rectangle 3">
            <a:extLst>
              <a:ext uri="{FF2B5EF4-FFF2-40B4-BE49-F238E27FC236}">
                <a16:creationId xmlns:a16="http://schemas.microsoft.com/office/drawing/2014/main" id="{6B25FE65-52CA-4F73-B566-C931F94C137D}"/>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D806DE8D-3C72-4A64-BA60-D22A8203C4E6}"/>
              </a:ext>
            </a:extLst>
          </p:cNvPr>
          <p:cNvSpPr>
            <a:spLocks noGrp="1" noChangeArrowheads="1"/>
          </p:cNvSpPr>
          <p:nvPr>
            <p:ph type="sldNum" idx="11"/>
          </p:nvPr>
        </p:nvSpPr>
        <p:spPr>
          <a:ln/>
        </p:spPr>
        <p:txBody>
          <a:bodyPr/>
          <a:lstStyle>
            <a:lvl1pPr>
              <a:defRPr/>
            </a:lvl1pPr>
          </a:lstStyle>
          <a:p>
            <a:pPr>
              <a:defRPr/>
            </a:pPr>
            <a:fld id="{AD84C54E-1250-4FA0-B687-5FD566FC471B}" type="slidenum">
              <a:rPr lang="fr-FR" altLang="de-DE"/>
              <a:pPr>
                <a:defRPr/>
              </a:pPr>
              <a:t>‹#›</a:t>
            </a:fld>
            <a:endParaRPr lang="fr-FR" altLang="de-DE"/>
          </a:p>
        </p:txBody>
      </p:sp>
    </p:spTree>
    <p:extLst>
      <p:ext uri="{BB962C8B-B14F-4D97-AF65-F5344CB8AC3E}">
        <p14:creationId xmlns:p14="http://schemas.microsoft.com/office/powerpoint/2010/main" val="4250369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514477" y="1714373"/>
            <a:ext cx="27246260" cy="7133696"/>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1514477" y="9581440"/>
            <a:ext cx="13376015" cy="3992267"/>
          </a:xfrm>
        </p:spPr>
        <p:txBody>
          <a:bodyPr anchor="b"/>
          <a:lstStyle>
            <a:lvl1pPr marL="0" indent="0">
              <a:buNone/>
              <a:defRPr sz="2402" b="1"/>
            </a:lvl1pPr>
            <a:lvl2pPr marL="457657" indent="0">
              <a:buNone/>
              <a:defRPr sz="2002" b="1"/>
            </a:lvl2pPr>
            <a:lvl3pPr marL="915314" indent="0">
              <a:buNone/>
              <a:defRPr sz="1802" b="1"/>
            </a:lvl3pPr>
            <a:lvl4pPr marL="1372972" indent="0">
              <a:buNone/>
              <a:defRPr sz="1602" b="1"/>
            </a:lvl4pPr>
            <a:lvl5pPr marL="1830629" indent="0">
              <a:buNone/>
              <a:defRPr sz="1602" b="1"/>
            </a:lvl5pPr>
            <a:lvl6pPr marL="2288286" indent="0">
              <a:buNone/>
              <a:defRPr sz="1602" b="1"/>
            </a:lvl6pPr>
            <a:lvl7pPr marL="2745943" indent="0">
              <a:buNone/>
              <a:defRPr sz="1602" b="1"/>
            </a:lvl7pPr>
            <a:lvl8pPr marL="3203600" indent="0">
              <a:buNone/>
              <a:defRPr sz="1602" b="1"/>
            </a:lvl8pPr>
            <a:lvl9pPr marL="3661258" indent="0">
              <a:buNone/>
              <a:defRPr sz="1602" b="1"/>
            </a:lvl9pPr>
          </a:lstStyle>
          <a:p>
            <a:pPr lvl="0"/>
            <a:r>
              <a:rPr lang="de-DE"/>
              <a:t>Textmasterformat bearbeiten</a:t>
            </a:r>
          </a:p>
        </p:txBody>
      </p:sp>
      <p:sp>
        <p:nvSpPr>
          <p:cNvPr id="4" name="Inhaltsplatzhalter 3"/>
          <p:cNvSpPr>
            <a:spLocks noGrp="1"/>
          </p:cNvSpPr>
          <p:nvPr>
            <p:ph sz="half" idx="2"/>
          </p:nvPr>
        </p:nvSpPr>
        <p:spPr>
          <a:xfrm>
            <a:off x="1514477" y="13573706"/>
            <a:ext cx="13376015" cy="24661571"/>
          </a:xfrm>
        </p:spPr>
        <p:txBody>
          <a:bodyPr/>
          <a:lstStyle>
            <a:lvl1pPr>
              <a:defRPr sz="2402"/>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15379954" y="9581440"/>
            <a:ext cx="13380783" cy="3992267"/>
          </a:xfrm>
        </p:spPr>
        <p:txBody>
          <a:bodyPr anchor="b"/>
          <a:lstStyle>
            <a:lvl1pPr marL="0" indent="0">
              <a:buNone/>
              <a:defRPr sz="2402" b="1"/>
            </a:lvl1pPr>
            <a:lvl2pPr marL="457657" indent="0">
              <a:buNone/>
              <a:defRPr sz="2002" b="1"/>
            </a:lvl2pPr>
            <a:lvl3pPr marL="915314" indent="0">
              <a:buNone/>
              <a:defRPr sz="1802" b="1"/>
            </a:lvl3pPr>
            <a:lvl4pPr marL="1372972" indent="0">
              <a:buNone/>
              <a:defRPr sz="1602" b="1"/>
            </a:lvl4pPr>
            <a:lvl5pPr marL="1830629" indent="0">
              <a:buNone/>
              <a:defRPr sz="1602" b="1"/>
            </a:lvl5pPr>
            <a:lvl6pPr marL="2288286" indent="0">
              <a:buNone/>
              <a:defRPr sz="1602" b="1"/>
            </a:lvl6pPr>
            <a:lvl7pPr marL="2745943" indent="0">
              <a:buNone/>
              <a:defRPr sz="1602" b="1"/>
            </a:lvl7pPr>
            <a:lvl8pPr marL="3203600" indent="0">
              <a:buNone/>
              <a:defRPr sz="1602" b="1"/>
            </a:lvl8pPr>
            <a:lvl9pPr marL="3661258" indent="0">
              <a:buNone/>
              <a:defRPr sz="1602" b="1"/>
            </a:lvl9pPr>
          </a:lstStyle>
          <a:p>
            <a:pPr lvl="0"/>
            <a:r>
              <a:rPr lang="de-DE"/>
              <a:t>Textmasterformat bearbeiten</a:t>
            </a:r>
          </a:p>
        </p:txBody>
      </p:sp>
      <p:sp>
        <p:nvSpPr>
          <p:cNvPr id="6" name="Inhaltsplatzhalter 5"/>
          <p:cNvSpPr>
            <a:spLocks noGrp="1"/>
          </p:cNvSpPr>
          <p:nvPr>
            <p:ph sz="quarter" idx="4"/>
          </p:nvPr>
        </p:nvSpPr>
        <p:spPr>
          <a:xfrm>
            <a:off x="15379954" y="13573706"/>
            <a:ext cx="13380783" cy="24661571"/>
          </a:xfrm>
        </p:spPr>
        <p:txBody>
          <a:bodyPr/>
          <a:lstStyle>
            <a:lvl1pPr>
              <a:defRPr sz="2402"/>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Rectangle 3">
            <a:extLst>
              <a:ext uri="{FF2B5EF4-FFF2-40B4-BE49-F238E27FC236}">
                <a16:creationId xmlns:a16="http://schemas.microsoft.com/office/drawing/2014/main" id="{FFB9E844-D280-45BE-8D67-C3587EB96D7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8" name="Rectangle 5">
            <a:extLst>
              <a:ext uri="{FF2B5EF4-FFF2-40B4-BE49-F238E27FC236}">
                <a16:creationId xmlns:a16="http://schemas.microsoft.com/office/drawing/2014/main" id="{3A097B25-A0B4-409C-886C-8559AA1D11E3}"/>
              </a:ext>
            </a:extLst>
          </p:cNvPr>
          <p:cNvSpPr>
            <a:spLocks noGrp="1" noChangeArrowheads="1"/>
          </p:cNvSpPr>
          <p:nvPr>
            <p:ph type="sldNum" idx="11"/>
          </p:nvPr>
        </p:nvSpPr>
        <p:spPr>
          <a:ln/>
        </p:spPr>
        <p:txBody>
          <a:bodyPr/>
          <a:lstStyle>
            <a:lvl1pPr>
              <a:defRPr/>
            </a:lvl1pPr>
          </a:lstStyle>
          <a:p>
            <a:pPr>
              <a:defRPr/>
            </a:pPr>
            <a:fld id="{F3F182C3-10E9-4979-9352-C45198C892C5}" type="slidenum">
              <a:rPr lang="fr-FR" altLang="de-DE"/>
              <a:pPr>
                <a:defRPr/>
              </a:pPr>
              <a:t>‹#›</a:t>
            </a:fld>
            <a:endParaRPr lang="fr-FR" altLang="de-DE"/>
          </a:p>
        </p:txBody>
      </p:sp>
    </p:spTree>
    <p:extLst>
      <p:ext uri="{BB962C8B-B14F-4D97-AF65-F5344CB8AC3E}">
        <p14:creationId xmlns:p14="http://schemas.microsoft.com/office/powerpoint/2010/main" val="247627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Rectangle 3">
            <a:extLst>
              <a:ext uri="{FF2B5EF4-FFF2-40B4-BE49-F238E27FC236}">
                <a16:creationId xmlns:a16="http://schemas.microsoft.com/office/drawing/2014/main" id="{F17A6768-1FF5-4E86-997D-73E1F3850F8D}"/>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4" name="Rectangle 5">
            <a:extLst>
              <a:ext uri="{FF2B5EF4-FFF2-40B4-BE49-F238E27FC236}">
                <a16:creationId xmlns:a16="http://schemas.microsoft.com/office/drawing/2014/main" id="{DC375F46-8D99-4A7E-BE0A-D14DEF1F819C}"/>
              </a:ext>
            </a:extLst>
          </p:cNvPr>
          <p:cNvSpPr>
            <a:spLocks noGrp="1" noChangeArrowheads="1"/>
          </p:cNvSpPr>
          <p:nvPr>
            <p:ph type="sldNum" idx="11"/>
          </p:nvPr>
        </p:nvSpPr>
        <p:spPr>
          <a:ln/>
        </p:spPr>
        <p:txBody>
          <a:bodyPr/>
          <a:lstStyle>
            <a:lvl1pPr>
              <a:defRPr/>
            </a:lvl1pPr>
          </a:lstStyle>
          <a:p>
            <a:pPr>
              <a:defRPr/>
            </a:pPr>
            <a:fld id="{80F377C2-BF92-4803-AC0B-7A4792ADAEFF}" type="slidenum">
              <a:rPr lang="fr-FR" altLang="de-DE"/>
              <a:pPr>
                <a:defRPr/>
              </a:pPr>
              <a:t>‹#›</a:t>
            </a:fld>
            <a:endParaRPr lang="fr-FR" altLang="de-DE"/>
          </a:p>
        </p:txBody>
      </p:sp>
    </p:spTree>
    <p:extLst>
      <p:ext uri="{BB962C8B-B14F-4D97-AF65-F5344CB8AC3E}">
        <p14:creationId xmlns:p14="http://schemas.microsoft.com/office/powerpoint/2010/main" val="185474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05514E5-916D-412A-BD6A-259A296E7E80}"/>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3" name="Rectangle 5">
            <a:extLst>
              <a:ext uri="{FF2B5EF4-FFF2-40B4-BE49-F238E27FC236}">
                <a16:creationId xmlns:a16="http://schemas.microsoft.com/office/drawing/2014/main" id="{C8CCA794-7936-4114-84BC-D68FA9DB654E}"/>
              </a:ext>
            </a:extLst>
          </p:cNvPr>
          <p:cNvSpPr>
            <a:spLocks noGrp="1" noChangeArrowheads="1"/>
          </p:cNvSpPr>
          <p:nvPr>
            <p:ph type="sldNum" idx="11"/>
          </p:nvPr>
        </p:nvSpPr>
        <p:spPr>
          <a:ln/>
        </p:spPr>
        <p:txBody>
          <a:bodyPr/>
          <a:lstStyle>
            <a:lvl1pPr>
              <a:defRPr/>
            </a:lvl1pPr>
          </a:lstStyle>
          <a:p>
            <a:pPr>
              <a:defRPr/>
            </a:pPr>
            <a:fld id="{93B0E839-55EA-4896-9F58-B44CCACF4C05}" type="slidenum">
              <a:rPr lang="fr-FR" altLang="de-DE"/>
              <a:pPr>
                <a:defRPr/>
              </a:pPr>
              <a:t>‹#›</a:t>
            </a:fld>
            <a:endParaRPr lang="fr-FR" altLang="de-DE"/>
          </a:p>
        </p:txBody>
      </p:sp>
    </p:spTree>
    <p:extLst>
      <p:ext uri="{BB962C8B-B14F-4D97-AF65-F5344CB8AC3E}">
        <p14:creationId xmlns:p14="http://schemas.microsoft.com/office/powerpoint/2010/main" val="297584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514476" y="1704849"/>
            <a:ext cx="9959306" cy="7252750"/>
          </a:xfrm>
        </p:spPr>
        <p:txBody>
          <a:bodyPr anchor="b"/>
          <a:lstStyle>
            <a:lvl1pPr algn="l">
              <a:defRPr sz="2002" b="1"/>
            </a:lvl1pPr>
          </a:lstStyle>
          <a:p>
            <a:r>
              <a:rPr lang="de-DE"/>
              <a:t>Titelmasterformat durch Klicken bearbeiten</a:t>
            </a:r>
            <a:endParaRPr lang="de-AT"/>
          </a:p>
        </p:txBody>
      </p:sp>
      <p:sp>
        <p:nvSpPr>
          <p:cNvPr id="3" name="Inhaltsplatzhalter 2"/>
          <p:cNvSpPr>
            <a:spLocks noGrp="1"/>
          </p:cNvSpPr>
          <p:nvPr>
            <p:ph idx="1"/>
          </p:nvPr>
        </p:nvSpPr>
        <p:spPr>
          <a:xfrm>
            <a:off x="11836113" y="1704849"/>
            <a:ext cx="16924624" cy="36530428"/>
          </a:xfrm>
        </p:spPr>
        <p:txBody>
          <a:bodyPr/>
          <a:lstStyle>
            <a:lvl1pPr>
              <a:defRPr sz="3203"/>
            </a:lvl1pPr>
            <a:lvl2pPr>
              <a:defRPr sz="2803"/>
            </a:lvl2pPr>
            <a:lvl3pPr>
              <a:defRPr sz="2402"/>
            </a:lvl3pPr>
            <a:lvl4pPr>
              <a:defRPr sz="2002"/>
            </a:lvl4pPr>
            <a:lvl5pPr>
              <a:defRPr sz="2002"/>
            </a:lvl5pPr>
            <a:lvl6pPr>
              <a:defRPr sz="2002"/>
            </a:lvl6pPr>
            <a:lvl7pPr>
              <a:defRPr sz="2002"/>
            </a:lvl7pPr>
            <a:lvl8pPr>
              <a:defRPr sz="2002"/>
            </a:lvl8pPr>
            <a:lvl9pPr>
              <a:defRPr sz="20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1514476" y="8957599"/>
            <a:ext cx="9959306" cy="29277678"/>
          </a:xfrm>
        </p:spPr>
        <p:txBody>
          <a:bodyPr/>
          <a:lstStyle>
            <a:lvl1pPr marL="0" indent="0">
              <a:buNone/>
              <a:defRPr sz="1401"/>
            </a:lvl1pPr>
            <a:lvl2pPr marL="457657" indent="0">
              <a:buNone/>
              <a:defRPr sz="1201"/>
            </a:lvl2pPr>
            <a:lvl3pPr marL="915314" indent="0">
              <a:buNone/>
              <a:defRPr sz="1001"/>
            </a:lvl3pPr>
            <a:lvl4pPr marL="1372972" indent="0">
              <a:buNone/>
              <a:defRPr sz="901"/>
            </a:lvl4pPr>
            <a:lvl5pPr marL="1830629" indent="0">
              <a:buNone/>
              <a:defRPr sz="901"/>
            </a:lvl5pPr>
            <a:lvl6pPr marL="2288286" indent="0">
              <a:buNone/>
              <a:defRPr sz="901"/>
            </a:lvl6pPr>
            <a:lvl7pPr marL="2745943" indent="0">
              <a:buNone/>
              <a:defRPr sz="901"/>
            </a:lvl7pPr>
            <a:lvl8pPr marL="3203600" indent="0">
              <a:buNone/>
              <a:defRPr sz="901"/>
            </a:lvl8pPr>
            <a:lvl9pPr marL="3661258" indent="0">
              <a:buNone/>
              <a:defRPr sz="901"/>
            </a:lvl9pPr>
          </a:lstStyle>
          <a:p>
            <a:pPr lvl="0"/>
            <a:r>
              <a:rPr lang="de-DE"/>
              <a:t>Textmasterformat bearbeiten</a:t>
            </a:r>
          </a:p>
        </p:txBody>
      </p:sp>
      <p:sp>
        <p:nvSpPr>
          <p:cNvPr id="5" name="Rectangle 3">
            <a:extLst>
              <a:ext uri="{FF2B5EF4-FFF2-40B4-BE49-F238E27FC236}">
                <a16:creationId xmlns:a16="http://schemas.microsoft.com/office/drawing/2014/main" id="{71BB6A8A-BC21-4E9F-BF94-C77CC555C4A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7DB4267D-D048-4D07-9451-BDCF802E5C6E}"/>
              </a:ext>
            </a:extLst>
          </p:cNvPr>
          <p:cNvSpPr>
            <a:spLocks noGrp="1" noChangeArrowheads="1"/>
          </p:cNvSpPr>
          <p:nvPr>
            <p:ph type="sldNum" idx="11"/>
          </p:nvPr>
        </p:nvSpPr>
        <p:spPr>
          <a:ln/>
        </p:spPr>
        <p:txBody>
          <a:bodyPr/>
          <a:lstStyle>
            <a:lvl1pPr>
              <a:defRPr/>
            </a:lvl1pPr>
          </a:lstStyle>
          <a:p>
            <a:pPr>
              <a:defRPr/>
            </a:pPr>
            <a:fld id="{2649970B-3B2F-4112-B2F1-959B798D2F14}" type="slidenum">
              <a:rPr lang="fr-FR" altLang="de-DE"/>
              <a:pPr>
                <a:defRPr/>
              </a:pPr>
              <a:t>‹#›</a:t>
            </a:fld>
            <a:endParaRPr lang="fr-FR" altLang="de-DE"/>
          </a:p>
        </p:txBody>
      </p:sp>
    </p:spTree>
    <p:extLst>
      <p:ext uri="{BB962C8B-B14F-4D97-AF65-F5344CB8AC3E}">
        <p14:creationId xmlns:p14="http://schemas.microsoft.com/office/powerpoint/2010/main" val="3020571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933948" y="29963427"/>
            <a:ext cx="18165764" cy="3536688"/>
          </a:xfrm>
        </p:spPr>
        <p:txBody>
          <a:bodyPr anchor="b"/>
          <a:lstStyle>
            <a:lvl1pPr algn="l">
              <a:defRPr sz="2002" b="1"/>
            </a:lvl1pPr>
          </a:lstStyle>
          <a:p>
            <a:r>
              <a:rPr lang="de-DE"/>
              <a:t>Titelmasterformat durch Klicken bearbeiten</a:t>
            </a:r>
            <a:endParaRPr lang="de-AT"/>
          </a:p>
        </p:txBody>
      </p:sp>
      <p:sp>
        <p:nvSpPr>
          <p:cNvPr id="3" name="Bildplatzhalter 2"/>
          <p:cNvSpPr>
            <a:spLocks noGrp="1"/>
          </p:cNvSpPr>
          <p:nvPr>
            <p:ph type="pic" idx="1"/>
          </p:nvPr>
        </p:nvSpPr>
        <p:spPr>
          <a:xfrm>
            <a:off x="5933948" y="3824004"/>
            <a:ext cx="18165764" cy="25682257"/>
          </a:xfrm>
        </p:spPr>
        <p:txBody>
          <a:bodyPr/>
          <a:lstStyle>
            <a:lvl1pPr marL="0" indent="0">
              <a:buNone/>
              <a:defRPr sz="3203"/>
            </a:lvl1pPr>
            <a:lvl2pPr marL="457657" indent="0">
              <a:buNone/>
              <a:defRPr sz="2803"/>
            </a:lvl2pPr>
            <a:lvl3pPr marL="915314" indent="0">
              <a:buNone/>
              <a:defRPr sz="2402"/>
            </a:lvl3pPr>
            <a:lvl4pPr marL="1372972" indent="0">
              <a:buNone/>
              <a:defRPr sz="2002"/>
            </a:lvl4pPr>
            <a:lvl5pPr marL="1830629" indent="0">
              <a:buNone/>
              <a:defRPr sz="2002"/>
            </a:lvl5pPr>
            <a:lvl6pPr marL="2288286" indent="0">
              <a:buNone/>
              <a:defRPr sz="2002"/>
            </a:lvl6pPr>
            <a:lvl7pPr marL="2745943" indent="0">
              <a:buNone/>
              <a:defRPr sz="2002"/>
            </a:lvl7pPr>
            <a:lvl8pPr marL="3203600" indent="0">
              <a:buNone/>
              <a:defRPr sz="2002"/>
            </a:lvl8pPr>
            <a:lvl9pPr marL="3661258" indent="0">
              <a:buNone/>
              <a:defRPr sz="2002"/>
            </a:lvl9pPr>
          </a:lstStyle>
          <a:p>
            <a:pPr lvl="0"/>
            <a:endParaRPr lang="de-AT" noProof="0"/>
          </a:p>
        </p:txBody>
      </p:sp>
      <p:sp>
        <p:nvSpPr>
          <p:cNvPr id="4" name="Textplatzhalter 3"/>
          <p:cNvSpPr>
            <a:spLocks noGrp="1"/>
          </p:cNvSpPr>
          <p:nvPr>
            <p:ph type="body" sz="half" idx="2"/>
          </p:nvPr>
        </p:nvSpPr>
        <p:spPr>
          <a:xfrm>
            <a:off x="5933948" y="33500115"/>
            <a:ext cx="18165764" cy="5024065"/>
          </a:xfrm>
        </p:spPr>
        <p:txBody>
          <a:bodyPr/>
          <a:lstStyle>
            <a:lvl1pPr marL="0" indent="0">
              <a:buNone/>
              <a:defRPr sz="1401"/>
            </a:lvl1pPr>
            <a:lvl2pPr marL="457657" indent="0">
              <a:buNone/>
              <a:defRPr sz="1201"/>
            </a:lvl2pPr>
            <a:lvl3pPr marL="915314" indent="0">
              <a:buNone/>
              <a:defRPr sz="1001"/>
            </a:lvl3pPr>
            <a:lvl4pPr marL="1372972" indent="0">
              <a:buNone/>
              <a:defRPr sz="901"/>
            </a:lvl4pPr>
            <a:lvl5pPr marL="1830629" indent="0">
              <a:buNone/>
              <a:defRPr sz="901"/>
            </a:lvl5pPr>
            <a:lvl6pPr marL="2288286" indent="0">
              <a:buNone/>
              <a:defRPr sz="901"/>
            </a:lvl6pPr>
            <a:lvl7pPr marL="2745943" indent="0">
              <a:buNone/>
              <a:defRPr sz="901"/>
            </a:lvl7pPr>
            <a:lvl8pPr marL="3203600" indent="0">
              <a:buNone/>
              <a:defRPr sz="901"/>
            </a:lvl8pPr>
            <a:lvl9pPr marL="3661258" indent="0">
              <a:buNone/>
              <a:defRPr sz="901"/>
            </a:lvl9pPr>
          </a:lstStyle>
          <a:p>
            <a:pPr lvl="0"/>
            <a:r>
              <a:rPr lang="de-DE"/>
              <a:t>Textmasterformat bearbeiten</a:t>
            </a:r>
          </a:p>
        </p:txBody>
      </p:sp>
      <p:sp>
        <p:nvSpPr>
          <p:cNvPr id="5" name="Rectangle 3">
            <a:extLst>
              <a:ext uri="{FF2B5EF4-FFF2-40B4-BE49-F238E27FC236}">
                <a16:creationId xmlns:a16="http://schemas.microsoft.com/office/drawing/2014/main" id="{29AE1C08-A0FB-474F-B5FB-67EC9FEC002A}"/>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C58CA2A1-360E-4CF2-813C-AE8393064DAC}"/>
              </a:ext>
            </a:extLst>
          </p:cNvPr>
          <p:cNvSpPr>
            <a:spLocks noGrp="1" noChangeArrowheads="1"/>
          </p:cNvSpPr>
          <p:nvPr>
            <p:ph type="sldNum" idx="11"/>
          </p:nvPr>
        </p:nvSpPr>
        <p:spPr>
          <a:ln/>
        </p:spPr>
        <p:txBody>
          <a:bodyPr/>
          <a:lstStyle>
            <a:lvl1pPr>
              <a:defRPr/>
            </a:lvl1pPr>
          </a:lstStyle>
          <a:p>
            <a:pPr>
              <a:defRPr/>
            </a:pPr>
            <a:fld id="{8EA47FC7-130B-4A94-B1A4-CA7A18756002}" type="slidenum">
              <a:rPr lang="fr-FR" altLang="de-DE"/>
              <a:pPr>
                <a:defRPr/>
              </a:pPr>
              <a:t>‹#›</a:t>
            </a:fld>
            <a:endParaRPr lang="fr-FR" altLang="de-DE"/>
          </a:p>
        </p:txBody>
      </p:sp>
    </p:spTree>
    <p:extLst>
      <p:ext uri="{BB962C8B-B14F-4D97-AF65-F5344CB8AC3E}">
        <p14:creationId xmlns:p14="http://schemas.microsoft.com/office/powerpoint/2010/main" val="2842620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D85E8619-3E70-4BA3-ABEC-0EEF208A750A}"/>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F4B1F74A-F779-478B-80C1-1E86D63E0C73}"/>
              </a:ext>
            </a:extLst>
          </p:cNvPr>
          <p:cNvSpPr>
            <a:spLocks noGrp="1" noChangeArrowheads="1"/>
          </p:cNvSpPr>
          <p:nvPr>
            <p:ph type="sldNum" idx="11"/>
          </p:nvPr>
        </p:nvSpPr>
        <p:spPr>
          <a:ln/>
        </p:spPr>
        <p:txBody>
          <a:bodyPr/>
          <a:lstStyle>
            <a:lvl1pPr>
              <a:defRPr/>
            </a:lvl1pPr>
          </a:lstStyle>
          <a:p>
            <a:pPr>
              <a:defRPr/>
            </a:pPr>
            <a:fld id="{608BDC03-A432-40FC-B724-5750D40A4E46}" type="slidenum">
              <a:rPr lang="fr-FR" altLang="de-DE"/>
              <a:pPr>
                <a:defRPr/>
              </a:pPr>
              <a:t>‹#›</a:t>
            </a:fld>
            <a:endParaRPr lang="fr-FR" altLang="de-DE"/>
          </a:p>
        </p:txBody>
      </p:sp>
    </p:spTree>
    <p:extLst>
      <p:ext uri="{BB962C8B-B14F-4D97-AF65-F5344CB8AC3E}">
        <p14:creationId xmlns:p14="http://schemas.microsoft.com/office/powerpoint/2010/main" val="1837396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1947981" y="1714373"/>
            <a:ext cx="6811168" cy="36520904"/>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1514477" y="1714373"/>
            <a:ext cx="20280944" cy="36520904"/>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20D25D4E-34DD-4E76-9460-CB478D16462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0B1ECD47-F5EE-400F-8B8A-D0AF691691BA}"/>
              </a:ext>
            </a:extLst>
          </p:cNvPr>
          <p:cNvSpPr>
            <a:spLocks noGrp="1" noChangeArrowheads="1"/>
          </p:cNvSpPr>
          <p:nvPr>
            <p:ph type="sldNum" idx="11"/>
          </p:nvPr>
        </p:nvSpPr>
        <p:spPr>
          <a:ln/>
        </p:spPr>
        <p:txBody>
          <a:bodyPr/>
          <a:lstStyle>
            <a:lvl1pPr>
              <a:defRPr/>
            </a:lvl1pPr>
          </a:lstStyle>
          <a:p>
            <a:pPr>
              <a:defRPr/>
            </a:pPr>
            <a:fld id="{46833787-B23E-45B8-A277-7C7F4917902A}" type="slidenum">
              <a:rPr lang="fr-FR" altLang="de-DE"/>
              <a:pPr>
                <a:defRPr/>
              </a:pPr>
              <a:t>‹#›</a:t>
            </a:fld>
            <a:endParaRPr lang="fr-FR" altLang="de-DE"/>
          </a:p>
        </p:txBody>
      </p:sp>
    </p:spTree>
    <p:extLst>
      <p:ext uri="{BB962C8B-B14F-4D97-AF65-F5344CB8AC3E}">
        <p14:creationId xmlns:p14="http://schemas.microsoft.com/office/powerpoint/2010/main" val="3961053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69108FE9-07EB-4622-AED0-88697D90E573}"/>
              </a:ext>
            </a:extLst>
          </p:cNvPr>
          <p:cNvSpPr>
            <a:spLocks noGrp="1" noChangeArrowheads="1"/>
          </p:cNvSpPr>
          <p:nvPr>
            <p:ph type="title"/>
          </p:nvPr>
        </p:nvSpPr>
        <p:spPr bwMode="auto">
          <a:xfrm>
            <a:off x="1514475" y="1714500"/>
            <a:ext cx="27244675" cy="7132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p>
            <a:pPr lvl="0"/>
            <a:r>
              <a:rPr lang="en-GB" altLang="de-DE"/>
              <a:t>Click to edit the title text format</a:t>
            </a:r>
          </a:p>
        </p:txBody>
      </p:sp>
      <p:sp>
        <p:nvSpPr>
          <p:cNvPr id="1027" name="Rectangle 2">
            <a:extLst>
              <a:ext uri="{FF2B5EF4-FFF2-40B4-BE49-F238E27FC236}">
                <a16:creationId xmlns:a16="http://schemas.microsoft.com/office/drawing/2014/main" id="{D93FF324-8CDA-4A44-90CA-5D2263EFE732}"/>
              </a:ext>
            </a:extLst>
          </p:cNvPr>
          <p:cNvSpPr>
            <a:spLocks noGrp="1" noChangeArrowheads="1"/>
          </p:cNvSpPr>
          <p:nvPr>
            <p:ph type="body" idx="1"/>
          </p:nvPr>
        </p:nvSpPr>
        <p:spPr bwMode="auto">
          <a:xfrm>
            <a:off x="1514475" y="9988550"/>
            <a:ext cx="27244675" cy="2824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t" anchorCtr="0" compatLnSpc="1">
            <a:prstTxWarp prst="textNoShape">
              <a:avLst/>
            </a:prstTxWarp>
          </a:bodyPr>
          <a:lstStyle/>
          <a:p>
            <a:pPr lvl="0"/>
            <a:r>
              <a:rPr lang="en-GB" altLang="de-DE"/>
              <a:t>Click to edit the outline text format</a:t>
            </a:r>
          </a:p>
          <a:p>
            <a:pPr lvl="1"/>
            <a:r>
              <a:rPr lang="en-GB" altLang="de-DE"/>
              <a:t>Second Outline Level</a:t>
            </a:r>
          </a:p>
          <a:p>
            <a:pPr lvl="2"/>
            <a:r>
              <a:rPr lang="en-GB" altLang="de-DE"/>
              <a:t>Third Outline Level</a:t>
            </a:r>
          </a:p>
          <a:p>
            <a:pPr lvl="3"/>
            <a:r>
              <a:rPr lang="en-GB" altLang="de-DE"/>
              <a:t>Fourth Outline Level</a:t>
            </a:r>
          </a:p>
          <a:p>
            <a:pPr lvl="4"/>
            <a:r>
              <a:rPr lang="en-GB" altLang="de-DE"/>
              <a:t>Fifth Outline Level</a:t>
            </a:r>
          </a:p>
          <a:p>
            <a:pPr lvl="4"/>
            <a:r>
              <a:rPr lang="en-GB" altLang="de-DE"/>
              <a:t>Sixth Outline Level</a:t>
            </a:r>
          </a:p>
          <a:p>
            <a:pPr lvl="4"/>
            <a:r>
              <a:rPr lang="en-GB" altLang="de-DE"/>
              <a:t>Seventh Outline Level</a:t>
            </a:r>
          </a:p>
        </p:txBody>
      </p:sp>
      <p:sp>
        <p:nvSpPr>
          <p:cNvPr id="2" name="Rectangle 3">
            <a:extLst>
              <a:ext uri="{FF2B5EF4-FFF2-40B4-BE49-F238E27FC236}">
                <a16:creationId xmlns:a16="http://schemas.microsoft.com/office/drawing/2014/main" id="{8A06FD59-2C56-45E6-919D-F6001FD01984}"/>
              </a:ext>
            </a:extLst>
          </p:cNvPr>
          <p:cNvSpPr>
            <a:spLocks noGrp="1" noChangeArrowheads="1"/>
          </p:cNvSpPr>
          <p:nvPr>
            <p:ph type="dt"/>
          </p:nvPr>
        </p:nvSpPr>
        <p:spPr bwMode="auto">
          <a:xfrm>
            <a:off x="1514475" y="39673213"/>
            <a:ext cx="7062788" cy="227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lvl1pPr eaLnBrk="1" hangingPunct="1">
              <a:buClrTx/>
              <a:buSzPct val="100000"/>
              <a:buFontTx/>
              <a:buNone/>
              <a:tabLst>
                <a:tab pos="0" algn="l"/>
                <a:tab pos="4157053" algn="l"/>
                <a:tab pos="8315695" algn="l"/>
              </a:tabLst>
              <a:defRPr>
                <a:solidFill>
                  <a:srgbClr val="000000"/>
                </a:solidFill>
                <a:latin typeface="Calibri" pitchFamily="32" charset="0"/>
                <a:ea typeface="DejaVu Sans" charset="0"/>
                <a:cs typeface="DejaVu Sans" charset="0"/>
              </a:defRPr>
            </a:lvl1pPr>
          </a:lstStyle>
          <a:p>
            <a:pPr>
              <a:defRPr/>
            </a:pPr>
            <a:endParaRPr lang="fr-FR" altLang="de-DE"/>
          </a:p>
        </p:txBody>
      </p:sp>
      <p:sp>
        <p:nvSpPr>
          <p:cNvPr id="1029" name="Text Box 4">
            <a:extLst>
              <a:ext uri="{FF2B5EF4-FFF2-40B4-BE49-F238E27FC236}">
                <a16:creationId xmlns:a16="http://schemas.microsoft.com/office/drawing/2014/main" id="{809D72B9-9EA7-4E96-A5B5-593645D5999D}"/>
              </a:ext>
            </a:extLst>
          </p:cNvPr>
          <p:cNvSpPr txBox="1">
            <a:spLocks noChangeArrowheads="1"/>
          </p:cNvSpPr>
          <p:nvPr/>
        </p:nvSpPr>
        <p:spPr bwMode="auto">
          <a:xfrm>
            <a:off x="10344150" y="39673213"/>
            <a:ext cx="9586913" cy="227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 name="Rectangle 5">
            <a:extLst>
              <a:ext uri="{FF2B5EF4-FFF2-40B4-BE49-F238E27FC236}">
                <a16:creationId xmlns:a16="http://schemas.microsoft.com/office/drawing/2014/main" id="{BB08FB25-D742-4B60-A205-5E5FAADEC876}"/>
              </a:ext>
            </a:extLst>
          </p:cNvPr>
          <p:cNvSpPr>
            <a:spLocks noGrp="1" noChangeArrowheads="1"/>
          </p:cNvSpPr>
          <p:nvPr>
            <p:ph type="sldNum"/>
          </p:nvPr>
        </p:nvSpPr>
        <p:spPr bwMode="auto">
          <a:xfrm>
            <a:off x="21696363" y="39673213"/>
            <a:ext cx="7062787" cy="227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lvl1pPr eaLnBrk="1" hangingPunct="1">
              <a:buSzPct val="100000"/>
              <a:tabLst>
                <a:tab pos="0" algn="l"/>
                <a:tab pos="4156075" algn="l"/>
                <a:tab pos="8315325" algn="l"/>
              </a:tabLst>
              <a:defRPr>
                <a:solidFill>
                  <a:srgbClr val="000000"/>
                </a:solidFill>
                <a:cs typeface="DejaVu Sans" charset="0"/>
              </a:defRPr>
            </a:lvl1pPr>
          </a:lstStyle>
          <a:p>
            <a:pPr>
              <a:defRPr/>
            </a:pPr>
            <a:fld id="{B9B9037C-9281-40E3-8212-B792F324AD3E}" type="slidenum">
              <a:rPr lang="fr-FR" altLang="de-DE"/>
              <a:pPr>
                <a:defRPr/>
              </a:pPr>
              <a:t>‹#›</a:t>
            </a:fld>
            <a:endParaRPr lang="fr-FR"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2pPr>
      <a:lvl3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3pPr>
      <a:lvl4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4pPr>
      <a:lvl5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5pPr>
      <a:lvl6pPr marL="2517115"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6pPr>
      <a:lvl7pPr marL="2974772"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7pPr>
      <a:lvl8pPr marL="3432429"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8pPr>
      <a:lvl9pPr marL="3890086"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9pPr>
    </p:titleStyle>
    <p:bodyStyle>
      <a:lvl1pPr marL="342900" indent="-342900" algn="l" defTabSz="457200" rtl="0" eaLnBrk="0" fontAlgn="base" hangingPunct="0">
        <a:spcBef>
          <a:spcPts val="3625"/>
        </a:spcBef>
        <a:spcAft>
          <a:spcPct val="0"/>
        </a:spcAft>
        <a:buClr>
          <a:srgbClr val="000000"/>
        </a:buClr>
        <a:buSzPct val="100000"/>
        <a:buFont typeface="Times New Roman" panose="02020603050405020304" pitchFamily="18" charset="0"/>
        <a:defRPr sz="14500">
          <a:solidFill>
            <a:srgbClr val="000000"/>
          </a:solidFill>
          <a:latin typeface="+mn-lt"/>
          <a:ea typeface="+mn-ea"/>
          <a:cs typeface="+mn-cs"/>
        </a:defRPr>
      </a:lvl1pPr>
      <a:lvl2pPr marL="742950" indent="-285750" algn="l" defTabSz="457200" rtl="0" eaLnBrk="0" fontAlgn="base" hangingPunct="0">
        <a:spcBef>
          <a:spcPts val="3175"/>
        </a:spcBef>
        <a:spcAft>
          <a:spcPct val="0"/>
        </a:spcAft>
        <a:buClr>
          <a:srgbClr val="000000"/>
        </a:buClr>
        <a:buSzPct val="100000"/>
        <a:buFont typeface="Times New Roman" panose="02020603050405020304" pitchFamily="18" charset="0"/>
        <a:defRPr sz="12700">
          <a:solidFill>
            <a:srgbClr val="000000"/>
          </a:solidFill>
          <a:latin typeface="+mn-lt"/>
          <a:ea typeface="+mn-ea"/>
          <a:cs typeface="+mn-cs"/>
        </a:defRPr>
      </a:lvl2pPr>
      <a:lvl3pPr marL="1143000" indent="-228600" algn="l" defTabSz="457200" rtl="0" eaLnBrk="0" fontAlgn="base" hangingPunct="0">
        <a:spcBef>
          <a:spcPts val="2725"/>
        </a:spcBef>
        <a:spcAft>
          <a:spcPct val="0"/>
        </a:spcAft>
        <a:buClr>
          <a:srgbClr val="000000"/>
        </a:buClr>
        <a:buSzPct val="100000"/>
        <a:buFont typeface="Times New Roman" panose="02020603050405020304" pitchFamily="18" charset="0"/>
        <a:defRPr sz="10900">
          <a:solidFill>
            <a:srgbClr val="000000"/>
          </a:solidFill>
          <a:latin typeface="+mn-lt"/>
          <a:ea typeface="+mn-ea"/>
          <a:cs typeface="+mn-cs"/>
        </a:defRPr>
      </a:lvl3pPr>
      <a:lvl4pPr marL="1601788" indent="-228600" algn="l" defTabSz="457200" rtl="0" eaLnBrk="0" fontAlgn="base" hangingPunct="0">
        <a:spcBef>
          <a:spcPts val="2275"/>
        </a:spcBef>
        <a:spcAft>
          <a:spcPct val="0"/>
        </a:spcAft>
        <a:buClr>
          <a:srgbClr val="000000"/>
        </a:buClr>
        <a:buSzPct val="100000"/>
        <a:buFont typeface="Times New Roman" panose="02020603050405020304" pitchFamily="18" charset="0"/>
        <a:defRPr sz="9100">
          <a:solidFill>
            <a:srgbClr val="000000"/>
          </a:solidFill>
          <a:latin typeface="+mn-lt"/>
          <a:ea typeface="+mn-ea"/>
          <a:cs typeface="+mn-cs"/>
        </a:defRPr>
      </a:lvl4pPr>
      <a:lvl5pPr marL="2058988" indent="-228600" algn="l" defTabSz="457200" rtl="0" eaLnBrk="0" fontAlgn="base" hangingPunct="0">
        <a:spcBef>
          <a:spcPts val="2275"/>
        </a:spcBef>
        <a:spcAft>
          <a:spcPct val="0"/>
        </a:spcAft>
        <a:buClr>
          <a:srgbClr val="000000"/>
        </a:buClr>
        <a:buSzPct val="100000"/>
        <a:buFont typeface="Times New Roman" panose="02020603050405020304" pitchFamily="18" charset="0"/>
        <a:defRPr sz="9100">
          <a:solidFill>
            <a:srgbClr val="000000"/>
          </a:solidFill>
          <a:latin typeface="+mn-lt"/>
          <a:ea typeface="+mn-ea"/>
          <a:cs typeface="+mn-cs"/>
        </a:defRPr>
      </a:lvl5pPr>
      <a:lvl6pPr marL="2517115"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6pPr>
      <a:lvl7pPr marL="2974772"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7pPr>
      <a:lvl8pPr marL="3432429"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8pPr>
      <a:lvl9pPr marL="3890086"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9pPr>
    </p:bodyStyle>
    <p:otherStyle>
      <a:defPPr>
        <a:defRPr lang="de-DE"/>
      </a:defPPr>
      <a:lvl1pPr marL="0" algn="l" defTabSz="915314" rtl="0" eaLnBrk="1" latinLnBrk="0" hangingPunct="1">
        <a:defRPr sz="1802" kern="1200">
          <a:solidFill>
            <a:schemeClr val="tx1"/>
          </a:solidFill>
          <a:latin typeface="+mn-lt"/>
          <a:ea typeface="+mn-ea"/>
          <a:cs typeface="+mn-cs"/>
        </a:defRPr>
      </a:lvl1pPr>
      <a:lvl2pPr marL="457657" algn="l" defTabSz="915314" rtl="0" eaLnBrk="1" latinLnBrk="0" hangingPunct="1">
        <a:defRPr sz="1802" kern="1200">
          <a:solidFill>
            <a:schemeClr val="tx1"/>
          </a:solidFill>
          <a:latin typeface="+mn-lt"/>
          <a:ea typeface="+mn-ea"/>
          <a:cs typeface="+mn-cs"/>
        </a:defRPr>
      </a:lvl2pPr>
      <a:lvl3pPr marL="915314" algn="l" defTabSz="915314" rtl="0" eaLnBrk="1" latinLnBrk="0" hangingPunct="1">
        <a:defRPr sz="1802" kern="1200">
          <a:solidFill>
            <a:schemeClr val="tx1"/>
          </a:solidFill>
          <a:latin typeface="+mn-lt"/>
          <a:ea typeface="+mn-ea"/>
          <a:cs typeface="+mn-cs"/>
        </a:defRPr>
      </a:lvl3pPr>
      <a:lvl4pPr marL="1372972" algn="l" defTabSz="915314" rtl="0" eaLnBrk="1" latinLnBrk="0" hangingPunct="1">
        <a:defRPr sz="1802" kern="1200">
          <a:solidFill>
            <a:schemeClr val="tx1"/>
          </a:solidFill>
          <a:latin typeface="+mn-lt"/>
          <a:ea typeface="+mn-ea"/>
          <a:cs typeface="+mn-cs"/>
        </a:defRPr>
      </a:lvl4pPr>
      <a:lvl5pPr marL="1830629" algn="l" defTabSz="915314" rtl="0" eaLnBrk="1" latinLnBrk="0" hangingPunct="1">
        <a:defRPr sz="1802" kern="1200">
          <a:solidFill>
            <a:schemeClr val="tx1"/>
          </a:solidFill>
          <a:latin typeface="+mn-lt"/>
          <a:ea typeface="+mn-ea"/>
          <a:cs typeface="+mn-cs"/>
        </a:defRPr>
      </a:lvl5pPr>
      <a:lvl6pPr marL="2288286" algn="l" defTabSz="915314" rtl="0" eaLnBrk="1" latinLnBrk="0" hangingPunct="1">
        <a:defRPr sz="1802" kern="1200">
          <a:solidFill>
            <a:schemeClr val="tx1"/>
          </a:solidFill>
          <a:latin typeface="+mn-lt"/>
          <a:ea typeface="+mn-ea"/>
          <a:cs typeface="+mn-cs"/>
        </a:defRPr>
      </a:lvl6pPr>
      <a:lvl7pPr marL="2745943" algn="l" defTabSz="915314" rtl="0" eaLnBrk="1" latinLnBrk="0" hangingPunct="1">
        <a:defRPr sz="1802" kern="1200">
          <a:solidFill>
            <a:schemeClr val="tx1"/>
          </a:solidFill>
          <a:latin typeface="+mn-lt"/>
          <a:ea typeface="+mn-ea"/>
          <a:cs typeface="+mn-cs"/>
        </a:defRPr>
      </a:lvl7pPr>
      <a:lvl8pPr marL="3203600" algn="l" defTabSz="915314" rtl="0" eaLnBrk="1" latinLnBrk="0" hangingPunct="1">
        <a:defRPr sz="1802" kern="1200">
          <a:solidFill>
            <a:schemeClr val="tx1"/>
          </a:solidFill>
          <a:latin typeface="+mn-lt"/>
          <a:ea typeface="+mn-ea"/>
          <a:cs typeface="+mn-cs"/>
        </a:defRPr>
      </a:lvl8pPr>
      <a:lvl9pPr marL="3661258" algn="l" defTabSz="915314" rtl="0" eaLnBrk="1" latinLnBrk="0" hangingPunct="1">
        <a:defRPr sz="180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CD5651D-F963-47DB-8CDB-FC2A38DAD638}"/>
              </a:ext>
            </a:extLst>
          </p:cNvPr>
          <p:cNvSpPr>
            <a:spLocks noChangeArrowheads="1"/>
          </p:cNvSpPr>
          <p:nvPr/>
        </p:nvSpPr>
        <p:spPr bwMode="auto">
          <a:xfrm>
            <a:off x="0" y="-381558"/>
            <a:ext cx="30275213" cy="6671233"/>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77" name="Rectangle 4">
            <a:extLst>
              <a:ext uri="{FF2B5EF4-FFF2-40B4-BE49-F238E27FC236}">
                <a16:creationId xmlns:a16="http://schemas.microsoft.com/office/drawing/2014/main" id="{63FE4A1F-2E70-4BA2-89F1-E25E6B09FD66}"/>
              </a:ext>
            </a:extLst>
          </p:cNvPr>
          <p:cNvSpPr>
            <a:spLocks noChangeArrowheads="1"/>
          </p:cNvSpPr>
          <p:nvPr/>
        </p:nvSpPr>
        <p:spPr bwMode="auto">
          <a:xfrm>
            <a:off x="-7938" y="17615813"/>
            <a:ext cx="30324425" cy="198437"/>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78" name="Textfeld 4">
            <a:extLst>
              <a:ext uri="{FF2B5EF4-FFF2-40B4-BE49-F238E27FC236}">
                <a16:creationId xmlns:a16="http://schemas.microsoft.com/office/drawing/2014/main" id="{A4A6E60D-FBA4-4CBA-9E06-0E811C5BE465}"/>
              </a:ext>
            </a:extLst>
          </p:cNvPr>
          <p:cNvSpPr txBox="1">
            <a:spLocks noChangeArrowheads="1"/>
          </p:cNvSpPr>
          <p:nvPr/>
        </p:nvSpPr>
        <p:spPr bwMode="auto">
          <a:xfrm>
            <a:off x="647700" y="6903779"/>
            <a:ext cx="28979813" cy="394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Clr>
                <a:srgbClr val="000000"/>
              </a:buClr>
              <a:buSzPct val="100000"/>
              <a:buFont typeface="Times New Roman" panose="02020603050405020304" pitchFamily="18" charset="0"/>
              <a:buNone/>
              <a:defRPr/>
            </a:pPr>
            <a:r>
              <a:rPr lang="en-US" altLang="en-US" sz="5005" b="1" dirty="0">
                <a:solidFill>
                  <a:schemeClr val="tx1"/>
                </a:solidFill>
                <a:latin typeface="Arial" panose="020B0604020202020204" pitchFamily="34" charset="0"/>
                <a:cs typeface="Arial" panose="020B0604020202020204" pitchFamily="34" charset="0"/>
              </a:rPr>
              <a:t>Introduction </a:t>
            </a:r>
            <a:endParaRPr lang="en-US" altLang="en-US" sz="5005" dirty="0">
              <a:solidFill>
                <a:schemeClr val="tx1"/>
              </a:solidFill>
              <a:latin typeface="Arial" panose="020B0604020202020204" pitchFamily="34" charset="0"/>
              <a:cs typeface="Arial" panose="020B0604020202020204" pitchFamily="34" charset="0"/>
            </a:endParaRPr>
          </a:p>
          <a:p>
            <a:pPr algn="just" eaLnBrk="1" hangingPunct="1">
              <a:spcBef>
                <a:spcPts val="2402"/>
              </a:spcBef>
              <a:buClr>
                <a:srgbClr val="000000"/>
              </a:buClr>
              <a:buSzPct val="100000"/>
              <a:defRPr/>
            </a:pPr>
            <a:r>
              <a:rPr lang="en-US" altLang="en-US" sz="4000" dirty="0">
                <a:solidFill>
                  <a:schemeClr val="tx1"/>
                </a:solidFill>
              </a:rPr>
              <a:t>Your poster should communicate your research and findings in a well structured, understandable and appealing manner. This way you can maximize the attractiveness of your contribution and capture the interest of the conference attendees.</a:t>
            </a:r>
          </a:p>
          <a:p>
            <a:pPr algn="just" eaLnBrk="1" hangingPunct="1">
              <a:spcBef>
                <a:spcPts val="2402"/>
              </a:spcBef>
              <a:buClr>
                <a:srgbClr val="000000"/>
              </a:buClr>
              <a:buSzPct val="100000"/>
              <a:defRPr/>
            </a:pPr>
            <a:r>
              <a:rPr lang="en-US" altLang="en-US" sz="4000" dirty="0">
                <a:solidFill>
                  <a:schemeClr val="tx1"/>
                </a:solidFill>
              </a:rPr>
              <a:t>This template intends to support you in the preparation of your poster presentation. It sets guidelines for a more standardized appearance of all the contributions in order to make it easier for the public to perceive the information.</a:t>
            </a:r>
          </a:p>
        </p:txBody>
      </p:sp>
      <p:sp>
        <p:nvSpPr>
          <p:cNvPr id="2056" name="Textfeld 55">
            <a:extLst>
              <a:ext uri="{FF2B5EF4-FFF2-40B4-BE49-F238E27FC236}">
                <a16:creationId xmlns:a16="http://schemas.microsoft.com/office/drawing/2014/main" id="{EB930B87-C7DE-4922-A4B7-0A6AC2FD0E4C}"/>
              </a:ext>
            </a:extLst>
          </p:cNvPr>
          <p:cNvSpPr txBox="1">
            <a:spLocks noChangeArrowheads="1"/>
          </p:cNvSpPr>
          <p:nvPr/>
        </p:nvSpPr>
        <p:spPr bwMode="auto">
          <a:xfrm>
            <a:off x="447675" y="18248710"/>
            <a:ext cx="28979813" cy="630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buClr>
                <a:srgbClr val="000000"/>
              </a:buClr>
              <a:buSzPct val="100000"/>
              <a:buFont typeface="Times New Roman" panose="02020603050405020304" pitchFamily="18" charset="0"/>
              <a:buNone/>
            </a:pPr>
            <a:r>
              <a:rPr lang="en-US" altLang="en-US" sz="5000" b="1" dirty="0">
                <a:solidFill>
                  <a:schemeClr val="tx1"/>
                </a:solidFill>
                <a:latin typeface="Arial" panose="020B0604020202020204" pitchFamily="34" charset="0"/>
                <a:cs typeface="Arial" panose="020B0604020202020204" pitchFamily="34" charset="0"/>
              </a:rPr>
              <a:t>Content &amp; Structure</a:t>
            </a:r>
            <a:endParaRPr lang="en-US" altLang="en-US" sz="5000" dirty="0">
              <a:solidFill>
                <a:schemeClr val="tx1"/>
              </a:solidFill>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dirty="0">
                <a:solidFill>
                  <a:schemeClr val="tx1"/>
                </a:solidFill>
              </a:rPr>
              <a:t>Try to structure your poster along a reading path from top left to bottom right</a:t>
            </a:r>
          </a:p>
          <a:p>
            <a:pPr marL="571500" indent="-571500">
              <a:lnSpc>
                <a:spcPct val="150000"/>
              </a:lnSpc>
              <a:buFont typeface="Arial" panose="020B0604020202020204" pitchFamily="34" charset="0"/>
              <a:buChar char="•"/>
            </a:pPr>
            <a:r>
              <a:rPr lang="en-US" sz="4000" dirty="0">
                <a:solidFill>
                  <a:schemeClr val="tx1"/>
                </a:solidFill>
              </a:rPr>
              <a:t>Keep the poster background in light colors to increase the readability</a:t>
            </a:r>
          </a:p>
          <a:p>
            <a:pPr marL="571500" indent="-571500">
              <a:lnSpc>
                <a:spcPct val="150000"/>
              </a:lnSpc>
              <a:buFont typeface="Arial" panose="020B0604020202020204" pitchFamily="34" charset="0"/>
              <a:buChar char="•"/>
            </a:pPr>
            <a:r>
              <a:rPr lang="en-US" sz="4000" dirty="0">
                <a:solidFill>
                  <a:schemeClr val="tx1"/>
                </a:solidFill>
              </a:rPr>
              <a:t>Don‘t use too many colors, it‘s difficult to read</a:t>
            </a:r>
          </a:p>
          <a:p>
            <a:pPr marL="571500" indent="-571500">
              <a:lnSpc>
                <a:spcPct val="150000"/>
              </a:lnSpc>
              <a:buFont typeface="Arial" panose="020B0604020202020204" pitchFamily="34" charset="0"/>
              <a:buChar char="•"/>
            </a:pPr>
            <a:r>
              <a:rPr lang="en-US" sz="4000" dirty="0">
                <a:solidFill>
                  <a:schemeClr val="tx1"/>
                </a:solidFill>
              </a:rPr>
              <a:t>Illustrations should be used to increase the attractiveness and understandability of the content. Their size should be close to A4</a:t>
            </a:r>
          </a:p>
          <a:p>
            <a:pPr marL="571500" indent="-571500">
              <a:lnSpc>
                <a:spcPct val="150000"/>
              </a:lnSpc>
              <a:buFont typeface="Arial" panose="020B0604020202020204" pitchFamily="34" charset="0"/>
              <a:buChar char="•"/>
            </a:pPr>
            <a:r>
              <a:rPr lang="en-US" sz="4000" dirty="0">
                <a:solidFill>
                  <a:schemeClr val="tx1"/>
                </a:solidFill>
              </a:rPr>
              <a:t>Icons and thumbnails help to structure the reading</a:t>
            </a:r>
          </a:p>
          <a:p>
            <a:pPr marL="571500" indent="-571500">
              <a:lnSpc>
                <a:spcPct val="150000"/>
              </a:lnSpc>
              <a:buFont typeface="Arial" panose="020B0604020202020204" pitchFamily="34" charset="0"/>
              <a:buChar char="•"/>
            </a:pPr>
            <a:r>
              <a:rPr lang="en-US" sz="4000" dirty="0">
                <a:solidFill>
                  <a:schemeClr val="tx1"/>
                </a:solidFill>
              </a:rPr>
              <a:t>A short conclusion is important for the reader and should provide a concise take-away message</a:t>
            </a:r>
          </a:p>
        </p:txBody>
      </p:sp>
      <p:sp>
        <p:nvSpPr>
          <p:cNvPr id="2057" name="Textfeld 57">
            <a:extLst>
              <a:ext uri="{FF2B5EF4-FFF2-40B4-BE49-F238E27FC236}">
                <a16:creationId xmlns:a16="http://schemas.microsoft.com/office/drawing/2014/main" id="{1D99CE60-C093-41FB-A19C-6776CF9F8132}"/>
              </a:ext>
            </a:extLst>
          </p:cNvPr>
          <p:cNvSpPr txBox="1">
            <a:spLocks noChangeArrowheads="1"/>
          </p:cNvSpPr>
          <p:nvPr/>
        </p:nvSpPr>
        <p:spPr bwMode="auto">
          <a:xfrm>
            <a:off x="647698" y="26004255"/>
            <a:ext cx="14993963" cy="979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buClr>
                <a:srgbClr val="000000"/>
              </a:buClr>
              <a:buSzPct val="100000"/>
              <a:buFont typeface="Times New Roman" pitchFamily="16" charset="0"/>
              <a:buNone/>
              <a:defRPr/>
            </a:pPr>
            <a:r>
              <a:rPr lang="en-US" altLang="en-US" sz="5000" b="1" dirty="0">
                <a:solidFill>
                  <a:schemeClr val="tx1"/>
                </a:solidFill>
                <a:latin typeface="Arial" charset="0"/>
                <a:cs typeface="Arial" charset="0"/>
              </a:rPr>
              <a:t>Text formatting, Dos &amp; Don'ts</a:t>
            </a:r>
            <a:endParaRPr lang="de-AT" altLang="en-US" sz="5000" dirty="0">
              <a:solidFill>
                <a:schemeClr val="tx1"/>
              </a:solidFill>
              <a:latin typeface="Arial" charset="0"/>
              <a:cs typeface="Arial"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Font: </a:t>
            </a:r>
            <a:r>
              <a:rPr lang="de-DE" altLang="en-US" sz="4004" dirty="0" err="1">
                <a:solidFill>
                  <a:schemeClr val="tx1"/>
                </a:solidFill>
                <a:latin typeface="Calibri" pitchFamily="32" charset="0"/>
              </a:rPr>
              <a:t>use</a:t>
            </a:r>
            <a:r>
              <a:rPr lang="de-DE" altLang="en-US" sz="4004" dirty="0">
                <a:solidFill>
                  <a:schemeClr val="tx1"/>
                </a:solidFill>
                <a:latin typeface="Calibri" pitchFamily="32" charset="0"/>
              </a:rPr>
              <a:t> </a:t>
            </a:r>
            <a:r>
              <a:rPr lang="en-US" altLang="de-DE" sz="4004" b="1" dirty="0">
                <a:solidFill>
                  <a:schemeClr val="tx1"/>
                </a:solidFill>
                <a:latin typeface="Calibri" pitchFamily="32" charset="0"/>
              </a:rPr>
              <a:t>Arial Black</a:t>
            </a:r>
            <a:r>
              <a:rPr lang="en-US" altLang="de-DE" sz="4004" dirty="0">
                <a:solidFill>
                  <a:schemeClr val="tx1"/>
                </a:solidFill>
                <a:latin typeface="Calibri" pitchFamily="32" charset="0"/>
              </a:rPr>
              <a:t> for the title and </a:t>
            </a:r>
            <a:r>
              <a:rPr lang="en-US" altLang="de-DE" sz="4004" b="1" dirty="0">
                <a:solidFill>
                  <a:schemeClr val="tx1"/>
                </a:solidFill>
                <a:latin typeface="Calibri" pitchFamily="32" charset="0"/>
              </a:rPr>
              <a:t>Arial</a:t>
            </a:r>
            <a:r>
              <a:rPr lang="en-US" altLang="de-DE" sz="4004" dirty="0">
                <a:solidFill>
                  <a:schemeClr val="tx1"/>
                </a:solidFill>
                <a:latin typeface="Calibri" pitchFamily="32" charset="0"/>
              </a:rPr>
              <a:t> for the rest</a:t>
            </a: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Size: </a:t>
            </a: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Title &amp; </a:t>
            </a:r>
            <a:r>
              <a:rPr lang="de-DE" altLang="en-US" sz="4004" b="1" dirty="0" err="1">
                <a:solidFill>
                  <a:schemeClr val="tx1"/>
                </a:solidFill>
                <a:latin typeface="Calibri" pitchFamily="32" charset="0"/>
              </a:rPr>
              <a:t>Subtitle</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60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80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Headers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40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60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Text </a:t>
            </a:r>
            <a:r>
              <a:rPr lang="de-DE" altLang="en-US" sz="4004" b="1" dirty="0" err="1">
                <a:solidFill>
                  <a:schemeClr val="tx1"/>
                </a:solidFill>
                <a:latin typeface="Calibri" pitchFamily="32" charset="0"/>
              </a:rPr>
              <a:t>body</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32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40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err="1">
                <a:solidFill>
                  <a:schemeClr val="tx1"/>
                </a:solidFill>
                <a:latin typeface="Calibri" pitchFamily="32" charset="0"/>
              </a:rPr>
              <a:t>Captions</a:t>
            </a:r>
            <a:r>
              <a:rPr lang="de-DE" altLang="en-US" sz="4004" dirty="0">
                <a:solidFill>
                  <a:schemeClr val="tx1"/>
                </a:solidFill>
                <a:latin typeface="Calibri" pitchFamily="32" charset="0"/>
              </a:rPr>
              <a:t> not </a:t>
            </a:r>
            <a:r>
              <a:rPr lang="de-DE" altLang="en-US" sz="4004" dirty="0" err="1">
                <a:solidFill>
                  <a:schemeClr val="tx1"/>
                </a:solidFill>
                <a:latin typeface="Calibri" pitchFamily="32" charset="0"/>
              </a:rPr>
              <a:t>smaller</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than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24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Try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avoid</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CAPITILIZED</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writing</a:t>
            </a:r>
            <a:endParaRPr lang="de-DE" altLang="en-US" sz="4004" dirty="0">
              <a:solidFill>
                <a:schemeClr val="tx1"/>
              </a:solidFill>
              <a:latin typeface="Calibri" pitchFamily="32"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err="1">
                <a:solidFill>
                  <a:schemeClr val="tx1"/>
                </a:solidFill>
                <a:latin typeface="Calibri" pitchFamily="32" charset="0"/>
              </a:rPr>
              <a:t>Make</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simple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short</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sentences</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and</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try</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keep</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the</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overall</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amount</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of</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text</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 </a:t>
            </a:r>
            <a:r>
              <a:rPr lang="de-DE" altLang="en-US" sz="4004" dirty="0" err="1">
                <a:solidFill>
                  <a:schemeClr val="tx1"/>
                </a:solidFill>
                <a:latin typeface="Calibri" pitchFamily="32" charset="0"/>
              </a:rPr>
              <a:t>minimum</a:t>
            </a:r>
            <a:r>
              <a:rPr lang="de-DE" altLang="en-US" sz="4004" dirty="0">
                <a:solidFill>
                  <a:schemeClr val="tx1"/>
                </a:solidFill>
                <a:latin typeface="Calibri" pitchFamily="32" charset="0"/>
              </a:rPr>
              <a:t>.</a:t>
            </a: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b="1" dirty="0" err="1">
                <a:solidFill>
                  <a:schemeClr val="tx1"/>
                </a:solidFill>
                <a:latin typeface="Calibri" pitchFamily="32" charset="0"/>
              </a:rPr>
              <a:t>Captions</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should</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attract</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the</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readers</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attention</a:t>
            </a:r>
            <a:r>
              <a:rPr lang="de-DE" altLang="en-US" sz="4004" dirty="0">
                <a:solidFill>
                  <a:schemeClr val="tx1"/>
                </a:solidFill>
                <a:latin typeface="Calibri" pitchFamily="32" charset="0"/>
              </a:rPr>
              <a:t>!</a:t>
            </a:r>
            <a:endParaRPr lang="de-AT" altLang="en-US" sz="4004" dirty="0">
              <a:solidFill>
                <a:schemeClr val="tx1"/>
              </a:solidFill>
              <a:latin typeface="Calibri" pitchFamily="32" charset="0"/>
            </a:endParaRPr>
          </a:p>
        </p:txBody>
      </p:sp>
      <p:sp>
        <p:nvSpPr>
          <p:cNvPr id="3081" name="Rectangle 4">
            <a:extLst>
              <a:ext uri="{FF2B5EF4-FFF2-40B4-BE49-F238E27FC236}">
                <a16:creationId xmlns:a16="http://schemas.microsoft.com/office/drawing/2014/main" id="{DA22C6D9-29A9-43A6-9197-EE9E07918804}"/>
              </a:ext>
            </a:extLst>
          </p:cNvPr>
          <p:cNvSpPr>
            <a:spLocks noChangeArrowheads="1"/>
          </p:cNvSpPr>
          <p:nvPr/>
        </p:nvSpPr>
        <p:spPr bwMode="auto">
          <a:xfrm>
            <a:off x="0" y="36339463"/>
            <a:ext cx="30308550" cy="174625"/>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82" name="Textfeld 59">
            <a:extLst>
              <a:ext uri="{FF2B5EF4-FFF2-40B4-BE49-F238E27FC236}">
                <a16:creationId xmlns:a16="http://schemas.microsoft.com/office/drawing/2014/main" id="{6FB7647D-BDDD-4172-BF3F-EFBDE3CFAA8D}"/>
              </a:ext>
            </a:extLst>
          </p:cNvPr>
          <p:cNvSpPr txBox="1">
            <a:spLocks noChangeArrowheads="1"/>
          </p:cNvSpPr>
          <p:nvPr/>
        </p:nvSpPr>
        <p:spPr bwMode="auto">
          <a:xfrm>
            <a:off x="647700" y="36945888"/>
            <a:ext cx="28979813"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Clr>
                <a:srgbClr val="000000"/>
              </a:buClr>
              <a:buSzPct val="100000"/>
              <a:buFont typeface="Times New Roman" panose="02020603050405020304" pitchFamily="18" charset="0"/>
              <a:buNone/>
              <a:defRPr/>
            </a:pPr>
            <a:r>
              <a:rPr lang="de-AT" altLang="en-US" sz="5000" b="1" dirty="0">
                <a:solidFill>
                  <a:schemeClr val="tx1"/>
                </a:solidFill>
                <a:latin typeface="Arial" panose="020B0604020202020204" pitchFamily="34" charset="0"/>
                <a:cs typeface="Arial" panose="020B0604020202020204" pitchFamily="34" charset="0"/>
              </a:rPr>
              <a:t>Outlook</a:t>
            </a:r>
            <a:endParaRPr lang="de-AT" altLang="en-US" sz="5000" dirty="0">
              <a:solidFill>
                <a:schemeClr val="tx1"/>
              </a:solidFill>
              <a:latin typeface="Arial" panose="020B0604020202020204" pitchFamily="34" charset="0"/>
              <a:cs typeface="Arial" panose="020B0604020202020204" pitchFamily="34" charset="0"/>
            </a:endParaRPr>
          </a:p>
          <a:p>
            <a:r>
              <a:rPr lang="en-US" sz="4000" dirty="0">
                <a:solidFill>
                  <a:schemeClr val="tx1"/>
                </a:solidFill>
              </a:rPr>
              <a:t>A poster presentation is a great way of communicating your research to the international snow and avalanche community. By keeping the poster structured and simple and following some basic rules, every contribution has the power to shine!</a:t>
            </a:r>
            <a:endParaRPr lang="de-AT" altLang="en-US" sz="4000" dirty="0">
              <a:solidFill>
                <a:schemeClr val="tx1"/>
              </a:solidFill>
            </a:endParaRPr>
          </a:p>
        </p:txBody>
      </p:sp>
      <p:sp>
        <p:nvSpPr>
          <p:cNvPr id="3083" name="Rectangle 4">
            <a:extLst>
              <a:ext uri="{FF2B5EF4-FFF2-40B4-BE49-F238E27FC236}">
                <a16:creationId xmlns:a16="http://schemas.microsoft.com/office/drawing/2014/main" id="{B4AAA41D-4557-491D-8A85-A9B0CA669446}"/>
              </a:ext>
            </a:extLst>
          </p:cNvPr>
          <p:cNvSpPr>
            <a:spLocks noChangeArrowheads="1"/>
          </p:cNvSpPr>
          <p:nvPr/>
        </p:nvSpPr>
        <p:spPr bwMode="auto">
          <a:xfrm>
            <a:off x="-33338" y="39331873"/>
            <a:ext cx="30308551" cy="395288"/>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85" name="Text Box 28">
            <a:extLst>
              <a:ext uri="{FF2B5EF4-FFF2-40B4-BE49-F238E27FC236}">
                <a16:creationId xmlns:a16="http://schemas.microsoft.com/office/drawing/2014/main" id="{8A882FD4-6ABC-4797-A4F2-B581123F537E}"/>
              </a:ext>
            </a:extLst>
          </p:cNvPr>
          <p:cNvSpPr txBox="1">
            <a:spLocks noChangeArrowheads="1"/>
          </p:cNvSpPr>
          <p:nvPr/>
        </p:nvSpPr>
        <p:spPr bwMode="auto">
          <a:xfrm>
            <a:off x="447675" y="16565438"/>
            <a:ext cx="29543375" cy="52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9pPr>
          </a:lstStyle>
          <a:p>
            <a:pPr eaLnBrk="1" hangingPunct="1">
              <a:spcBef>
                <a:spcPct val="0"/>
              </a:spcBef>
              <a:buClrTx/>
              <a:buFontTx/>
              <a:buNone/>
              <a:defRPr/>
            </a:pPr>
            <a:r>
              <a:rPr lang="en-US" altLang="de-DE" sz="2803" dirty="0"/>
              <a:t>Figure 1: Mitigation measures in </a:t>
            </a:r>
            <a:r>
              <a:rPr lang="is-IS" altLang="de-DE" sz="2803" dirty="0"/>
              <a:t>Ísafjörður</a:t>
            </a:r>
            <a:r>
              <a:rPr lang="en-US" altLang="de-DE" sz="2803" dirty="0"/>
              <a:t> by Snow2025.</a:t>
            </a:r>
          </a:p>
        </p:txBody>
      </p:sp>
      <p:sp>
        <p:nvSpPr>
          <p:cNvPr id="3089" name="Rectangle 4">
            <a:extLst>
              <a:ext uri="{FF2B5EF4-FFF2-40B4-BE49-F238E27FC236}">
                <a16:creationId xmlns:a16="http://schemas.microsoft.com/office/drawing/2014/main" id="{2DAD854F-8058-4891-9B4C-37D65F55C98E}"/>
              </a:ext>
            </a:extLst>
          </p:cNvPr>
          <p:cNvSpPr>
            <a:spLocks noChangeArrowheads="1"/>
          </p:cNvSpPr>
          <p:nvPr/>
        </p:nvSpPr>
        <p:spPr bwMode="auto">
          <a:xfrm>
            <a:off x="-16669" y="25205469"/>
            <a:ext cx="30308550" cy="215900"/>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93" name="Text Box 28">
            <a:extLst>
              <a:ext uri="{FF2B5EF4-FFF2-40B4-BE49-F238E27FC236}">
                <a16:creationId xmlns:a16="http://schemas.microsoft.com/office/drawing/2014/main" id="{71EDC6A1-6D31-42D9-8FA2-6FA3A06BE90A}"/>
              </a:ext>
            </a:extLst>
          </p:cNvPr>
          <p:cNvSpPr txBox="1">
            <a:spLocks noChangeArrowheads="1"/>
          </p:cNvSpPr>
          <p:nvPr/>
        </p:nvSpPr>
        <p:spPr bwMode="auto">
          <a:xfrm>
            <a:off x="17420668" y="34248489"/>
            <a:ext cx="12348108" cy="55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9pPr>
          </a:lstStyle>
          <a:p>
            <a:pPr eaLnBrk="1" hangingPunct="1">
              <a:spcBef>
                <a:spcPct val="0"/>
              </a:spcBef>
              <a:buClrTx/>
              <a:buFontTx/>
              <a:buNone/>
              <a:defRPr/>
            </a:pPr>
            <a:r>
              <a:rPr lang="en-US" altLang="de-DE" sz="3003" dirty="0"/>
              <a:t>Figure 2: The conference </a:t>
            </a:r>
            <a:r>
              <a:rPr lang="en-US" altLang="de-DE" sz="3003" dirty="0" err="1"/>
              <a:t>centre</a:t>
            </a:r>
            <a:r>
              <a:rPr lang="en-US" altLang="de-DE" sz="3003" dirty="0"/>
              <a:t> in Ísafjörður in the middle.</a:t>
            </a:r>
          </a:p>
        </p:txBody>
      </p:sp>
      <p:sp>
        <p:nvSpPr>
          <p:cNvPr id="3075" name="Rectangle 2">
            <a:extLst>
              <a:ext uri="{FF2B5EF4-FFF2-40B4-BE49-F238E27FC236}">
                <a16:creationId xmlns:a16="http://schemas.microsoft.com/office/drawing/2014/main" id="{9976DF12-F65D-4F33-98DF-96611757D94C}"/>
              </a:ext>
            </a:extLst>
          </p:cNvPr>
          <p:cNvSpPr>
            <a:spLocks noChangeArrowheads="1"/>
          </p:cNvSpPr>
          <p:nvPr/>
        </p:nvSpPr>
        <p:spPr bwMode="auto">
          <a:xfrm>
            <a:off x="360363" y="376238"/>
            <a:ext cx="20445967" cy="5021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9pPr>
          </a:lstStyle>
          <a:p>
            <a:pPr eaLnBrk="1" hangingPunct="1">
              <a:spcBef>
                <a:spcPts val="3754"/>
              </a:spcBef>
              <a:buClrTx/>
              <a:defRPr/>
            </a:pPr>
            <a:r>
              <a:rPr lang="en-US" altLang="de-DE" sz="7200" dirty="0">
                <a:solidFill>
                  <a:schemeClr val="bg1"/>
                </a:solidFill>
                <a:latin typeface="Arial Black" panose="020B0A04020102020204" pitchFamily="34" charset="0"/>
                <a:ea typeface="ＭＳ Ｐゴシック" panose="020B0600070205080204" pitchFamily="34" charset="-128"/>
              </a:rPr>
              <a:t>Title of your poster presentation </a:t>
            </a:r>
            <a:r>
              <a:rPr lang="is-IS" altLang="de-DE" sz="7200" dirty="0">
                <a:solidFill>
                  <a:schemeClr val="bg1"/>
                </a:solidFill>
                <a:latin typeface="Arial Black" panose="020B0A04020102020204" pitchFamily="34" charset="0"/>
                <a:ea typeface="ＭＳ Ｐゴシック" panose="020B0600070205080204" pitchFamily="34" charset="-128"/>
              </a:rPr>
              <a:t>(DIN A0)</a:t>
            </a:r>
            <a:endParaRPr lang="en-US" altLang="de-DE" sz="60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a:spcBef>
                <a:spcPct val="0"/>
              </a:spcBef>
              <a:buClrTx/>
              <a:buFontTx/>
              <a:buNone/>
              <a:defRPr/>
            </a:pPr>
            <a:endParaRPr lang="en-US" altLang="de-DE" sz="4304"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r>
              <a:rPr lang="en-US" altLang="de-DE" sz="4304" b="1" dirty="0">
                <a:solidFill>
                  <a:schemeClr val="bg1"/>
                </a:solidFill>
                <a:latin typeface="Arial" panose="020B0604020202020204" pitchFamily="34" charset="0"/>
                <a:ea typeface="ＭＳ Ｐゴシック" panose="020B0600070205080204" pitchFamily="34" charset="-128"/>
              </a:rPr>
              <a:t>Name Firstauthor</a:t>
            </a:r>
            <a:r>
              <a:rPr lang="en-US" altLang="de-DE" sz="4304" b="1" baseline="30000" dirty="0">
                <a:solidFill>
                  <a:schemeClr val="bg1"/>
                </a:solidFill>
                <a:latin typeface="Arial" panose="020B0604020202020204" pitchFamily="34" charset="0"/>
                <a:ea typeface="ＭＳ Ｐゴシック" panose="020B0600070205080204" pitchFamily="34" charset="-128"/>
              </a:rPr>
              <a:t>1</a:t>
            </a:r>
            <a:r>
              <a:rPr lang="en-US" altLang="de-DE" sz="4304" dirty="0">
                <a:solidFill>
                  <a:schemeClr val="bg1"/>
                </a:solidFill>
                <a:latin typeface="Arial" panose="020B0604020202020204" pitchFamily="34" charset="0"/>
                <a:ea typeface="ＭＳ Ｐゴシック" panose="020B0600070205080204" pitchFamily="34" charset="-128"/>
              </a:rPr>
              <a:t>, Name Secondauthor</a:t>
            </a:r>
            <a:r>
              <a:rPr lang="en-US" altLang="de-DE" sz="4304" baseline="30000" dirty="0">
                <a:solidFill>
                  <a:schemeClr val="bg1"/>
                </a:solidFill>
                <a:latin typeface="Arial" panose="020B0604020202020204" pitchFamily="34" charset="0"/>
                <a:ea typeface="ＭＳ Ｐゴシック" panose="020B0600070205080204" pitchFamily="34" charset="-128"/>
              </a:rPr>
              <a:t>2</a:t>
            </a:r>
            <a:r>
              <a:rPr lang="en-US" altLang="de-DE" sz="4304" dirty="0">
                <a:solidFill>
                  <a:schemeClr val="bg1"/>
                </a:solidFill>
                <a:latin typeface="Arial" panose="020B0604020202020204" pitchFamily="34" charset="0"/>
                <a:ea typeface="ＭＳ Ｐゴシック" panose="020B0600070205080204" pitchFamily="34" charset="-128"/>
              </a:rPr>
              <a:t> and Third Lastauthor</a:t>
            </a:r>
            <a:r>
              <a:rPr lang="en-US" altLang="de-DE" sz="4304" baseline="30000" dirty="0">
                <a:solidFill>
                  <a:schemeClr val="bg1"/>
                </a:solidFill>
                <a:latin typeface="Arial" panose="020B0604020202020204" pitchFamily="34" charset="0"/>
                <a:ea typeface="ＭＳ Ｐゴシック" panose="020B0600070205080204" pitchFamily="34" charset="-128"/>
              </a:rPr>
              <a:t>1</a:t>
            </a:r>
            <a:endParaRPr lang="en-US" altLang="de-DE" sz="4304"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endParaRPr lang="en-US" altLang="de-DE" sz="3003"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r>
              <a:rPr lang="en-US" altLang="de-DE" sz="3003" baseline="30000" dirty="0">
                <a:solidFill>
                  <a:schemeClr val="bg1"/>
                </a:solidFill>
                <a:latin typeface="Arial" panose="020B0604020202020204" pitchFamily="34" charset="0"/>
                <a:ea typeface="ＭＳ Ｐゴシック" panose="020B0600070205080204" pitchFamily="34" charset="-128"/>
              </a:rPr>
              <a:t>1 </a:t>
            </a:r>
            <a:r>
              <a:rPr lang="en-US" altLang="de-DE" sz="3003" i="1" dirty="0">
                <a:solidFill>
                  <a:schemeClr val="bg1"/>
                </a:solidFill>
                <a:latin typeface="Arial" panose="020B0604020202020204" pitchFamily="34" charset="0"/>
                <a:ea typeface="ＭＳ Ｐゴシック" panose="020B0600070205080204" pitchFamily="34" charset="-128"/>
              </a:rPr>
              <a:t>Name and address of associated institution 1</a:t>
            </a:r>
          </a:p>
          <a:p>
            <a:pPr>
              <a:spcBef>
                <a:spcPct val="0"/>
              </a:spcBef>
              <a:buClrTx/>
              <a:buFontTx/>
              <a:buNone/>
              <a:defRPr/>
            </a:pPr>
            <a:r>
              <a:rPr lang="en-US" altLang="de-DE" sz="3003" baseline="30000" dirty="0">
                <a:solidFill>
                  <a:schemeClr val="bg1"/>
                </a:solidFill>
                <a:latin typeface="Arial" panose="020B0604020202020204" pitchFamily="34" charset="0"/>
                <a:ea typeface="ＭＳ Ｐゴシック" panose="020B0600070205080204" pitchFamily="34" charset="-128"/>
              </a:rPr>
              <a:t>2 </a:t>
            </a:r>
            <a:r>
              <a:rPr lang="en-US" altLang="de-DE" sz="3003" i="1" dirty="0">
                <a:solidFill>
                  <a:schemeClr val="bg1"/>
                </a:solidFill>
                <a:latin typeface="Arial" panose="020B0604020202020204" pitchFamily="34" charset="0"/>
                <a:ea typeface="ＭＳ Ｐゴシック" panose="020B0600070205080204" pitchFamily="34" charset="-128"/>
              </a:rPr>
              <a:t>Name and address of associated institution 2</a:t>
            </a:r>
          </a:p>
        </p:txBody>
      </p:sp>
      <p:pic>
        <p:nvPicPr>
          <p:cNvPr id="6" name="Picture 5" descr="A colorful mountain with a snow peak&#10;&#10;Description automatically generated with medium confidence">
            <a:extLst>
              <a:ext uri="{FF2B5EF4-FFF2-40B4-BE49-F238E27FC236}">
                <a16:creationId xmlns:a16="http://schemas.microsoft.com/office/drawing/2014/main" id="{2294416D-8919-44BB-6FD4-7F33ACC9171E}"/>
              </a:ext>
            </a:extLst>
          </p:cNvPr>
          <p:cNvPicPr>
            <a:picLocks noChangeAspect="1"/>
          </p:cNvPicPr>
          <p:nvPr/>
        </p:nvPicPr>
        <p:blipFill>
          <a:blip r:embed="rId3">
            <a:extLst>
              <a:ext uri="{28A0092B-C50C-407E-A947-70E740481C1C}">
                <a14:useLocalDpi xmlns:a14="http://schemas.microsoft.com/office/drawing/2010/main" val="0"/>
              </a:ext>
            </a:extLst>
          </a:blip>
          <a:srcRect l="2811" t="3836" r="3271" b="6053"/>
          <a:stretch/>
        </p:blipFill>
        <p:spPr>
          <a:xfrm>
            <a:off x="20752098" y="-381558"/>
            <a:ext cx="9543023" cy="6698495"/>
          </a:xfrm>
          <a:prstGeom prst="rect">
            <a:avLst/>
          </a:prstGeom>
        </p:spPr>
      </p:pic>
      <p:sp>
        <p:nvSpPr>
          <p:cNvPr id="8" name="TextBox 7">
            <a:extLst>
              <a:ext uri="{FF2B5EF4-FFF2-40B4-BE49-F238E27FC236}">
                <a16:creationId xmlns:a16="http://schemas.microsoft.com/office/drawing/2014/main" id="{C30B357E-6C0D-9DC7-D91B-ECE9A1F3CE40}"/>
              </a:ext>
            </a:extLst>
          </p:cNvPr>
          <p:cNvSpPr txBox="1"/>
          <p:nvPr/>
        </p:nvSpPr>
        <p:spPr>
          <a:xfrm>
            <a:off x="1498018" y="40502337"/>
            <a:ext cx="7723589" cy="1354217"/>
          </a:xfrm>
          <a:prstGeom prst="rect">
            <a:avLst/>
          </a:prstGeom>
          <a:noFill/>
        </p:spPr>
        <p:txBody>
          <a:bodyPr wrap="none" rtlCol="0">
            <a:spAutoFit/>
          </a:bodyPr>
          <a:lstStyle/>
          <a:p>
            <a:r>
              <a:rPr lang="nb-NO" b="1" dirty="0">
                <a:solidFill>
                  <a:schemeClr val="tx1"/>
                </a:solidFill>
                <a:latin typeface="Arial" panose="020B0604020202020204" pitchFamily="34" charset="0"/>
                <a:cs typeface="Arial" panose="020B0604020202020204" pitchFamily="34" charset="0"/>
              </a:rPr>
              <a:t>Place for logos</a:t>
            </a:r>
            <a:endParaRPr lang="en-GB" b="1" dirty="0">
              <a:solidFill>
                <a:schemeClr val="tx1"/>
              </a:solidFill>
              <a:latin typeface="Arial" panose="020B0604020202020204" pitchFamily="34" charset="0"/>
              <a:cs typeface="Arial" panose="020B0604020202020204" pitchFamily="34" charset="0"/>
            </a:endParaRPr>
          </a:p>
        </p:txBody>
      </p:sp>
      <p:pic>
        <p:nvPicPr>
          <p:cNvPr id="10" name="Picture 9" descr="A body of water with a mountain in the background&#10;&#10;Description automatically generated">
            <a:extLst>
              <a:ext uri="{FF2B5EF4-FFF2-40B4-BE49-F238E27FC236}">
                <a16:creationId xmlns:a16="http://schemas.microsoft.com/office/drawing/2014/main" id="{6ECD5FFB-3763-885D-AFD7-15B8253AE4DF}"/>
              </a:ext>
            </a:extLst>
          </p:cNvPr>
          <p:cNvPicPr>
            <a:picLocks noChangeAspect="1"/>
          </p:cNvPicPr>
          <p:nvPr/>
        </p:nvPicPr>
        <p:blipFill>
          <a:blip r:embed="rId4"/>
          <a:stretch>
            <a:fillRect/>
          </a:stretch>
        </p:blipFill>
        <p:spPr>
          <a:xfrm>
            <a:off x="647698" y="10981046"/>
            <a:ext cx="12762876" cy="5557130"/>
          </a:xfrm>
          <a:prstGeom prst="rect">
            <a:avLst/>
          </a:prstGeom>
        </p:spPr>
      </p:pic>
      <p:grpSp>
        <p:nvGrpSpPr>
          <p:cNvPr id="16" name="Group 15">
            <a:extLst>
              <a:ext uri="{FF2B5EF4-FFF2-40B4-BE49-F238E27FC236}">
                <a16:creationId xmlns:a16="http://schemas.microsoft.com/office/drawing/2014/main" id="{20312067-8A16-A64D-D3CE-13123AA17280}"/>
              </a:ext>
            </a:extLst>
          </p:cNvPr>
          <p:cNvGrpSpPr/>
          <p:nvPr/>
        </p:nvGrpSpPr>
        <p:grpSpPr>
          <a:xfrm>
            <a:off x="17420669" y="25845231"/>
            <a:ext cx="12348108" cy="8232072"/>
            <a:chOff x="17420669" y="25845231"/>
            <a:chExt cx="12348108" cy="8232072"/>
          </a:xfrm>
        </p:grpSpPr>
        <p:pic>
          <p:nvPicPr>
            <p:cNvPr id="13" name="Picture 12" descr="A city next to a body of water&#10;&#10;Description automatically generated">
              <a:extLst>
                <a:ext uri="{FF2B5EF4-FFF2-40B4-BE49-F238E27FC236}">
                  <a16:creationId xmlns:a16="http://schemas.microsoft.com/office/drawing/2014/main" id="{4C8116C8-43BD-2308-7F3E-E0FF27961DD7}"/>
                </a:ext>
              </a:extLst>
            </p:cNvPr>
            <p:cNvPicPr>
              <a:picLocks noChangeAspect="1"/>
            </p:cNvPicPr>
            <p:nvPr/>
          </p:nvPicPr>
          <p:blipFill>
            <a:blip r:embed="rId5"/>
            <a:stretch>
              <a:fillRect/>
            </a:stretch>
          </p:blipFill>
          <p:spPr>
            <a:xfrm>
              <a:off x="17420669" y="25845231"/>
              <a:ext cx="12348108" cy="8232072"/>
            </a:xfrm>
            <a:prstGeom prst="rect">
              <a:avLst/>
            </a:prstGeom>
          </p:spPr>
        </p:pic>
        <p:sp>
          <p:nvSpPr>
            <p:cNvPr id="14" name="Oval 13">
              <a:extLst>
                <a:ext uri="{FF2B5EF4-FFF2-40B4-BE49-F238E27FC236}">
                  <a16:creationId xmlns:a16="http://schemas.microsoft.com/office/drawing/2014/main" id="{A5F81ED4-A56F-07AC-2699-C12B7BCE8E63}"/>
                </a:ext>
              </a:extLst>
            </p:cNvPr>
            <p:cNvSpPr/>
            <p:nvPr/>
          </p:nvSpPr>
          <p:spPr bwMode="auto">
            <a:xfrm>
              <a:off x="23454530" y="29034729"/>
              <a:ext cx="936104" cy="93610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GB" sz="8200" b="0" i="0" u="none" strike="noStrike" cap="none" normalizeH="0" baseline="0">
                <a:ln>
                  <a:noFill/>
                </a:ln>
                <a:solidFill>
                  <a:schemeClr val="bg1"/>
                </a:solidFill>
                <a:effectLst/>
                <a:latin typeface="Calibri" pitchFamily="32" charset="0"/>
              </a:endParaRPr>
            </a:p>
          </p:txBody>
        </p:sp>
      </p:grpSp>
      <p:sp>
        <p:nvSpPr>
          <p:cNvPr id="3" name="Textfeld 4">
            <a:extLst>
              <a:ext uri="{FF2B5EF4-FFF2-40B4-BE49-F238E27FC236}">
                <a16:creationId xmlns:a16="http://schemas.microsoft.com/office/drawing/2014/main" id="{DCE2C807-110C-B540-AAEE-5E256C8AD550}"/>
              </a:ext>
            </a:extLst>
          </p:cNvPr>
          <p:cNvSpPr txBox="1">
            <a:spLocks noChangeArrowheads="1"/>
          </p:cNvSpPr>
          <p:nvPr/>
        </p:nvSpPr>
        <p:spPr bwMode="auto">
          <a:xfrm>
            <a:off x="13985478" y="11089780"/>
            <a:ext cx="15783297" cy="45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buClr>
                <a:srgbClr val="000000"/>
              </a:buClr>
              <a:buSzPct val="100000"/>
              <a:buFont typeface="Times New Roman" panose="02020603050405020304" pitchFamily="18" charset="0"/>
              <a:buNone/>
              <a:defRPr/>
            </a:pPr>
            <a:r>
              <a:rPr lang="en-US" altLang="en-US" sz="5005" b="1" dirty="0">
                <a:solidFill>
                  <a:schemeClr val="tx1"/>
                </a:solidFill>
                <a:latin typeface="Arial" panose="020B0604020202020204" pitchFamily="34" charset="0"/>
                <a:cs typeface="Arial" panose="020B0604020202020204" pitchFamily="34" charset="0"/>
              </a:rPr>
              <a:t>NB </a:t>
            </a:r>
            <a:endParaRPr lang="en-US" altLang="en-US" sz="5005" dirty="0">
              <a:solidFill>
                <a:schemeClr val="tx1"/>
              </a:solidFill>
              <a:latin typeface="Arial" panose="020B0604020202020204" pitchFamily="34" charset="0"/>
              <a:cs typeface="Arial" panose="020B0604020202020204" pitchFamily="34" charset="0"/>
            </a:endParaRPr>
          </a:p>
          <a:p>
            <a:pPr algn="just" eaLnBrk="1" hangingPunct="1">
              <a:spcBef>
                <a:spcPts val="2402"/>
              </a:spcBef>
              <a:buClr>
                <a:srgbClr val="000000"/>
              </a:buClr>
              <a:buSzPct val="100000"/>
              <a:defRPr/>
            </a:pPr>
            <a:r>
              <a:rPr lang="en-US" altLang="en-US" sz="4000" dirty="0">
                <a:solidFill>
                  <a:schemeClr val="tx1"/>
                </a:solidFill>
              </a:rPr>
              <a:t>It is not mandatory to use this template!</a:t>
            </a:r>
          </a:p>
          <a:p>
            <a:pPr algn="just" eaLnBrk="1" hangingPunct="1">
              <a:spcBef>
                <a:spcPts val="2402"/>
              </a:spcBef>
              <a:buClr>
                <a:srgbClr val="000000"/>
              </a:buClr>
              <a:buSzPct val="100000"/>
              <a:defRPr/>
            </a:pPr>
            <a:r>
              <a:rPr lang="en-US" altLang="en-US" sz="4000" dirty="0">
                <a:solidFill>
                  <a:schemeClr val="tx1"/>
                </a:solidFill>
              </a:rPr>
              <a:t>Poster size: </a:t>
            </a:r>
            <a:r>
              <a:rPr lang="en-US" altLang="en-US" sz="4000" b="1" dirty="0">
                <a:solidFill>
                  <a:schemeClr val="tx1"/>
                </a:solidFill>
              </a:rPr>
              <a:t>A0, </a:t>
            </a:r>
            <a:r>
              <a:rPr lang="en-US" altLang="en-US" sz="4000" dirty="0">
                <a:solidFill>
                  <a:schemeClr val="tx1"/>
                </a:solidFill>
              </a:rPr>
              <a:t>orientation: </a:t>
            </a:r>
            <a:r>
              <a:rPr lang="en-US" altLang="en-US" sz="4000" b="1" dirty="0">
                <a:solidFill>
                  <a:schemeClr val="tx1"/>
                </a:solidFill>
              </a:rPr>
              <a:t>Portrait</a:t>
            </a:r>
          </a:p>
          <a:p>
            <a:pPr algn="just" eaLnBrk="1" hangingPunct="1">
              <a:spcBef>
                <a:spcPts val="2402"/>
              </a:spcBef>
              <a:buClr>
                <a:srgbClr val="000000"/>
              </a:buClr>
              <a:buSzPct val="100000"/>
              <a:defRPr/>
            </a:pPr>
            <a:r>
              <a:rPr lang="en-US" altLang="en-US" sz="4000" dirty="0">
                <a:solidFill>
                  <a:schemeClr val="tx1"/>
                </a:solidFill>
              </a:rPr>
              <a:t>Posters will be fastened to the walls with stickers or tapes, available on site.</a:t>
            </a:r>
          </a:p>
          <a:p>
            <a:pPr algn="just" eaLnBrk="1" hangingPunct="1">
              <a:spcBef>
                <a:spcPts val="2402"/>
              </a:spcBef>
              <a:buClr>
                <a:srgbClr val="000000"/>
              </a:buClr>
              <a:buSzPct val="100000"/>
              <a:defRPr/>
            </a:pPr>
            <a:r>
              <a:rPr lang="en-US" altLang="en-US" sz="4000" dirty="0">
                <a:solidFill>
                  <a:schemeClr val="tx1"/>
                </a:solidFill>
              </a:rPr>
              <a:t>Due to limited space, we urge all percenters to use </a:t>
            </a:r>
            <a:r>
              <a:rPr lang="en-US" altLang="en-US" sz="4000" b="1" dirty="0">
                <a:solidFill>
                  <a:schemeClr val="tx1"/>
                </a:solidFill>
              </a:rPr>
              <a:t>Portrait</a:t>
            </a:r>
            <a:r>
              <a:rPr lang="en-US" altLang="en-US" sz="4000" dirty="0">
                <a:solidFill>
                  <a:schemeClr val="tx1"/>
                </a:solidFill>
              </a:rPr>
              <a:t> orientation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WenQuanYi Micro Hei"/>
        <a:cs typeface="WenQuanYi Micro Hei"/>
      </a:majorFont>
      <a:minorFont>
        <a:latin typeface="Calibri"/>
        <a:ea typeface="WenQuanYi Micro Hei"/>
        <a:cs typeface="WenQuanYi Micro He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de-DE" sz="8200" b="0" i="0" u="none" strike="noStrike" cap="none" normalizeH="0" baseline="0" smtClean="0">
            <a:ln>
              <a:noFill/>
            </a:ln>
            <a:solidFill>
              <a:schemeClr val="bg1"/>
            </a:solidFill>
            <a:effectLst/>
            <a:latin typeface="Calibri"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de-DE" sz="8200" b="0" i="0" u="none" strike="noStrike" cap="none" normalizeH="0" baseline="0" smtClean="0">
            <a:ln>
              <a:noFill/>
            </a:ln>
            <a:solidFill>
              <a:schemeClr val="bg1"/>
            </a:solidFill>
            <a:effectLst/>
            <a:latin typeface="Calibri" pitchFamily="32" charset="0"/>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E374DD6413DD4DB550D5193EBD3433" ma:contentTypeVersion="12" ma:contentTypeDescription="Create a new document." ma:contentTypeScope="" ma:versionID="14d381730f0eb5f14392b25bc2e0a5b4">
  <xsd:schema xmlns:xsd="http://www.w3.org/2001/XMLSchema" xmlns:xs="http://www.w3.org/2001/XMLSchema" xmlns:p="http://schemas.microsoft.com/office/2006/metadata/properties" xmlns:ns2="9a8a67b2-1003-4866-9007-6cc792646fc4" xmlns:ns3="42d0ae97-114d-4f62-9bda-025b315bdd46" targetNamespace="http://schemas.microsoft.com/office/2006/metadata/properties" ma:root="true" ma:fieldsID="d53be71bf31af12bec35170aa940e008" ns2:_="" ns3:_="">
    <xsd:import namespace="9a8a67b2-1003-4866-9007-6cc792646fc4"/>
    <xsd:import namespace="42d0ae97-114d-4f62-9bda-025b315bdd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a67b2-1003-4866-9007-6cc792646f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09ce07f-53b2-4991-a438-61056560cda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d0ae97-114d-4f62-9bda-025b315bdd4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1b788e-802c-4a18-b99a-6d0cec4b1d83}" ma:internalName="TaxCatchAll" ma:showField="CatchAllData" ma:web="42d0ae97-114d-4f62-9bda-025b315bdd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2d0ae97-114d-4f62-9bda-025b315bdd46" xsi:nil="true"/>
    <lcf76f155ced4ddcb4097134ff3c332f xmlns="9a8a67b2-1003-4866-9007-6cc792646fc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208D002-13B3-4DBE-9355-DF0126158C5A}"/>
</file>

<file path=customXml/itemProps2.xml><?xml version="1.0" encoding="utf-8"?>
<ds:datastoreItem xmlns:ds="http://schemas.openxmlformats.org/officeDocument/2006/customXml" ds:itemID="{42007C67-BF51-49F0-9C57-2614C5897E37}">
  <ds:schemaRefs>
    <ds:schemaRef ds:uri="http://schemas.microsoft.com/sharepoint/v3/contenttype/forms"/>
  </ds:schemaRefs>
</ds:datastoreItem>
</file>

<file path=customXml/itemProps3.xml><?xml version="1.0" encoding="utf-8"?>
<ds:datastoreItem xmlns:ds="http://schemas.openxmlformats.org/officeDocument/2006/customXml" ds:itemID="{BA9734E2-B7E9-4685-82C9-B38EB6C81C38}">
  <ds:schemaRefs>
    <ds:schemaRef ds:uri="http://purl.org/dc/elements/1.1/"/>
    <ds:schemaRef ds:uri="42d0ae97-114d-4f62-9bda-025b315bdd46"/>
    <ds:schemaRef ds:uri="http://schemas.microsoft.com/office/2006/documentManagement/types"/>
    <ds:schemaRef ds:uri="http://schemas.microsoft.com/office/2006/metadata/properties"/>
    <ds:schemaRef ds:uri="http://schemas.openxmlformats.org/package/2006/metadata/core-properties"/>
    <ds:schemaRef ds:uri="9a8a67b2-1003-4866-9007-6cc792646fc4"/>
    <ds:schemaRef ds:uri="http://www.w3.org/XML/1998/namespace"/>
    <ds:schemaRef ds:uri="http://schemas.microsoft.com/office/infopath/2007/PartnerControl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1358</TotalTime>
  <Words>390</Words>
  <Application>Microsoft Office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Times New Roman</vt:lpstr>
      <vt:lpstr>WenQuanYi Micro Hei</vt:lpstr>
      <vt:lpstr>Wingdings</vt:lpstr>
      <vt:lpstr>Larissa</vt:lpstr>
      <vt:lpstr>PowerPoint Presentation</vt:lpstr>
    </vt:vector>
  </TitlesOfParts>
  <Manager>Arni Jonsson</Manager>
  <Company>VFI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SNOW2019</dc:title>
  <dc:subject>Conferense</dc:subject>
  <dc:creator>Arni Jonsson - 
arni@orion.is</dc:creator>
  <cp:keywords>Snow2019;poster, template</cp:keywords>
  <cp:lastModifiedBy>Árni Jónsson-Prívat</cp:lastModifiedBy>
  <cp:revision>95</cp:revision>
  <cp:lastPrinted>2019-02-28T11:35:55Z</cp:lastPrinted>
  <dcterms:created xsi:type="dcterms:W3CDTF">2013-05-31T08:07:02Z</dcterms:created>
  <dcterms:modified xsi:type="dcterms:W3CDTF">2025-04-15T13:24:16Z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0x010100EAE374DD6413DD4DB550D5193EBD3433</vt:lpwstr>
  </property>
  <property fmtid="{D5CDD505-2E9C-101B-9397-08002B2CF9AE}" pid="3" name="MediaServiceImageTags">
    <vt:lpwstr/>
  </property>
</Properties>
</file>